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72" r:id="rId1"/>
  </p:sldMasterIdLst>
  <p:notesMasterIdLst>
    <p:notesMasterId r:id="rId40"/>
  </p:notesMasterIdLst>
  <p:handoutMasterIdLst>
    <p:handoutMasterId r:id="rId41"/>
  </p:handoutMasterIdLst>
  <p:sldIdLst>
    <p:sldId id="2226" r:id="rId2"/>
    <p:sldId id="3073" r:id="rId3"/>
    <p:sldId id="3366" r:id="rId4"/>
    <p:sldId id="3230" r:id="rId5"/>
    <p:sldId id="3371" r:id="rId6"/>
    <p:sldId id="3372" r:id="rId7"/>
    <p:sldId id="3367" r:id="rId8"/>
    <p:sldId id="3373" r:id="rId9"/>
    <p:sldId id="3375" r:id="rId10"/>
    <p:sldId id="3374" r:id="rId11"/>
    <p:sldId id="3376" r:id="rId12"/>
    <p:sldId id="3377" r:id="rId13"/>
    <p:sldId id="3378" r:id="rId14"/>
    <p:sldId id="3379" r:id="rId15"/>
    <p:sldId id="3369" r:id="rId16"/>
    <p:sldId id="3368" r:id="rId17"/>
    <p:sldId id="3380" r:id="rId18"/>
    <p:sldId id="3370" r:id="rId19"/>
    <p:sldId id="3381" r:id="rId20"/>
    <p:sldId id="3382" r:id="rId21"/>
    <p:sldId id="3192" r:id="rId22"/>
    <p:sldId id="3385" r:id="rId23"/>
    <p:sldId id="3386" r:id="rId24"/>
    <p:sldId id="3384" r:id="rId25"/>
    <p:sldId id="3383" r:id="rId26"/>
    <p:sldId id="3387" r:id="rId27"/>
    <p:sldId id="3388" r:id="rId28"/>
    <p:sldId id="3389" r:id="rId29"/>
    <p:sldId id="3390" r:id="rId30"/>
    <p:sldId id="3391" r:id="rId31"/>
    <p:sldId id="3392" r:id="rId32"/>
    <p:sldId id="3393" r:id="rId33"/>
    <p:sldId id="3394" r:id="rId34"/>
    <p:sldId id="3395" r:id="rId35"/>
    <p:sldId id="3399" r:id="rId36"/>
    <p:sldId id="3397" r:id="rId37"/>
    <p:sldId id="3398" r:id="rId38"/>
    <p:sldId id="3237" r:id="rId39"/>
  </p:sldIdLst>
  <p:sldSz cx="12192000" cy="6858000"/>
  <p:notesSz cx="7023100" cy="9309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55" autoAdjust="0"/>
    <p:restoredTop sz="94558" autoAdjust="0"/>
  </p:normalViewPr>
  <p:slideViewPr>
    <p:cSldViewPr snapToGrid="0">
      <p:cViewPr varScale="1">
        <p:scale>
          <a:sx n="101" d="100"/>
          <a:sy n="101" d="100"/>
        </p:scale>
        <p:origin x="216" y="61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DFA43-60D9-8582-49C1-35530ED0137C}"/>
              </a:ext>
            </a:extLst>
          </p:cNvPr>
          <p:cNvSpPr>
            <a:spLocks noGrp="1"/>
          </p:cNvSpPr>
          <p:nvPr>
            <p:ph type="hdr" sz="quarter"/>
          </p:nvPr>
        </p:nvSpPr>
        <p:spPr>
          <a:xfrm>
            <a:off x="0" y="0"/>
            <a:ext cx="3043238" cy="465138"/>
          </a:xfrm>
          <a:prstGeom prst="rect">
            <a:avLst/>
          </a:prstGeom>
        </p:spPr>
        <p:txBody>
          <a:bodyPr vert="horz" lIns="91577" tIns="45789" rIns="91577" bIns="4578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99735EDA-D786-30B9-41F2-0F7CA1FA7513}"/>
              </a:ext>
            </a:extLst>
          </p:cNvPr>
          <p:cNvSpPr>
            <a:spLocks noGrp="1"/>
          </p:cNvSpPr>
          <p:nvPr>
            <p:ph type="dt" sz="quarter" idx="1"/>
          </p:nvPr>
        </p:nvSpPr>
        <p:spPr>
          <a:xfrm>
            <a:off x="3978275" y="0"/>
            <a:ext cx="3043238" cy="465138"/>
          </a:xfrm>
          <a:prstGeom prst="rect">
            <a:avLst/>
          </a:prstGeom>
        </p:spPr>
        <p:txBody>
          <a:bodyPr vert="horz" lIns="91577" tIns="45789" rIns="91577" bIns="45789" rtlCol="0"/>
          <a:lstStyle>
            <a:lvl1pPr algn="r" eaLnBrk="1" fontAlgn="auto" hangingPunct="1">
              <a:spcBef>
                <a:spcPts val="0"/>
              </a:spcBef>
              <a:spcAft>
                <a:spcPts val="0"/>
              </a:spcAft>
              <a:defRPr sz="1200">
                <a:latin typeface="+mn-lt"/>
                <a:cs typeface="+mn-cs"/>
              </a:defRPr>
            </a:lvl1pPr>
          </a:lstStyle>
          <a:p>
            <a:pPr>
              <a:defRPr/>
            </a:pPr>
            <a:fld id="{AC4A7DEC-E396-9144-9279-AAD3D0923892}" type="datetimeFigureOut">
              <a:rPr lang="en-US"/>
              <a:pPr>
                <a:defRPr/>
              </a:pPr>
              <a:t>8/10/22</a:t>
            </a:fld>
            <a:endParaRPr lang="en-US" dirty="0"/>
          </a:p>
        </p:txBody>
      </p:sp>
      <p:sp>
        <p:nvSpPr>
          <p:cNvPr id="4" name="Footer Placeholder 3">
            <a:extLst>
              <a:ext uri="{FF2B5EF4-FFF2-40B4-BE49-F238E27FC236}">
                <a16:creationId xmlns:a16="http://schemas.microsoft.com/office/drawing/2014/main" id="{FB0E0B6A-4308-C8C1-88A9-6466DF5444A6}"/>
              </a:ext>
            </a:extLst>
          </p:cNvPr>
          <p:cNvSpPr>
            <a:spLocks noGrp="1"/>
          </p:cNvSpPr>
          <p:nvPr>
            <p:ph type="ftr" sz="quarter" idx="2"/>
          </p:nvPr>
        </p:nvSpPr>
        <p:spPr>
          <a:xfrm>
            <a:off x="0" y="8842375"/>
            <a:ext cx="3043238" cy="465138"/>
          </a:xfrm>
          <a:prstGeom prst="rect">
            <a:avLst/>
          </a:prstGeom>
        </p:spPr>
        <p:txBody>
          <a:bodyPr vert="horz" lIns="91577" tIns="45789" rIns="91577" bIns="4578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0D54A60C-E05D-E916-C01E-AF0E04AE32A8}"/>
              </a:ext>
            </a:extLst>
          </p:cNvPr>
          <p:cNvSpPr>
            <a:spLocks noGrp="1"/>
          </p:cNvSpPr>
          <p:nvPr>
            <p:ph type="sldNum" sz="quarter" idx="3"/>
          </p:nvPr>
        </p:nvSpPr>
        <p:spPr>
          <a:xfrm>
            <a:off x="3978275" y="8842375"/>
            <a:ext cx="3043238" cy="465138"/>
          </a:xfrm>
          <a:prstGeom prst="rect">
            <a:avLst/>
          </a:prstGeom>
        </p:spPr>
        <p:txBody>
          <a:bodyPr vert="horz" wrap="square" lIns="91577" tIns="45789" rIns="91577" bIns="457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5851ABB-241C-7249-8B01-131376FD6D8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72E268-98F5-3DB1-E1EA-DA4A7CB57922}"/>
              </a:ext>
            </a:extLst>
          </p:cNvPr>
          <p:cNvSpPr>
            <a:spLocks noGrp="1"/>
          </p:cNvSpPr>
          <p:nvPr>
            <p:ph type="hdr" sz="quarter"/>
          </p:nvPr>
        </p:nvSpPr>
        <p:spPr>
          <a:xfrm>
            <a:off x="0" y="0"/>
            <a:ext cx="3043238" cy="466725"/>
          </a:xfrm>
          <a:prstGeom prst="rect">
            <a:avLst/>
          </a:prstGeom>
        </p:spPr>
        <p:txBody>
          <a:bodyPr vert="horz" lIns="91577" tIns="45789" rIns="91577" bIns="45789"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262C463D-89F2-E851-2796-7D64882CF0DB}"/>
              </a:ext>
            </a:extLst>
          </p:cNvPr>
          <p:cNvSpPr>
            <a:spLocks noGrp="1"/>
          </p:cNvSpPr>
          <p:nvPr>
            <p:ph type="dt" idx="1"/>
          </p:nvPr>
        </p:nvSpPr>
        <p:spPr>
          <a:xfrm>
            <a:off x="3978275" y="0"/>
            <a:ext cx="3043238" cy="466725"/>
          </a:xfrm>
          <a:prstGeom prst="rect">
            <a:avLst/>
          </a:prstGeom>
        </p:spPr>
        <p:txBody>
          <a:bodyPr vert="horz" lIns="91577" tIns="45789" rIns="91577" bIns="45789" rtlCol="0"/>
          <a:lstStyle>
            <a:lvl1pPr algn="r">
              <a:defRPr sz="1200"/>
            </a:lvl1pPr>
          </a:lstStyle>
          <a:p>
            <a:pPr>
              <a:defRPr/>
            </a:pPr>
            <a:fld id="{D91B113C-1EAF-6240-B815-058319B983C2}" type="datetimeFigureOut">
              <a:rPr lang="en-US"/>
              <a:pPr>
                <a:defRPr/>
              </a:pPr>
              <a:t>8/10/22</a:t>
            </a:fld>
            <a:endParaRPr lang="en-US"/>
          </a:p>
        </p:txBody>
      </p:sp>
      <p:sp>
        <p:nvSpPr>
          <p:cNvPr id="4" name="Slide Image Placeholder 3">
            <a:extLst>
              <a:ext uri="{FF2B5EF4-FFF2-40B4-BE49-F238E27FC236}">
                <a16:creationId xmlns:a16="http://schemas.microsoft.com/office/drawing/2014/main" id="{E443ED4B-4026-7958-3E13-DB15B71F9D9F}"/>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577" tIns="45789" rIns="91577" bIns="45789" rtlCol="0" anchor="ctr"/>
          <a:lstStyle/>
          <a:p>
            <a:pPr lvl="0"/>
            <a:endParaRPr lang="en-US" noProof="0"/>
          </a:p>
        </p:txBody>
      </p:sp>
      <p:sp>
        <p:nvSpPr>
          <p:cNvPr id="5" name="Notes Placeholder 4">
            <a:extLst>
              <a:ext uri="{FF2B5EF4-FFF2-40B4-BE49-F238E27FC236}">
                <a16:creationId xmlns:a16="http://schemas.microsoft.com/office/drawing/2014/main" id="{D498BBFD-0120-B303-5D62-DA0E1F217B53}"/>
              </a:ext>
            </a:extLst>
          </p:cNvPr>
          <p:cNvSpPr>
            <a:spLocks noGrp="1"/>
          </p:cNvSpPr>
          <p:nvPr>
            <p:ph type="body" sz="quarter" idx="3"/>
          </p:nvPr>
        </p:nvSpPr>
        <p:spPr>
          <a:xfrm>
            <a:off x="703263" y="4479925"/>
            <a:ext cx="5616575" cy="3665538"/>
          </a:xfrm>
          <a:prstGeom prst="rect">
            <a:avLst/>
          </a:prstGeom>
        </p:spPr>
        <p:txBody>
          <a:bodyPr vert="horz" lIns="91577" tIns="45789" rIns="91577" bIns="457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433D39E-56EE-8BF0-8EA5-DDDD765C5619}"/>
              </a:ext>
            </a:extLst>
          </p:cNvPr>
          <p:cNvSpPr>
            <a:spLocks noGrp="1"/>
          </p:cNvSpPr>
          <p:nvPr>
            <p:ph type="ftr" sz="quarter" idx="4"/>
          </p:nvPr>
        </p:nvSpPr>
        <p:spPr>
          <a:xfrm>
            <a:off x="0" y="8842375"/>
            <a:ext cx="3043238" cy="466725"/>
          </a:xfrm>
          <a:prstGeom prst="rect">
            <a:avLst/>
          </a:prstGeom>
        </p:spPr>
        <p:txBody>
          <a:bodyPr vert="horz" lIns="91577" tIns="45789" rIns="91577" bIns="45789"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D262C44F-AC49-F2EC-DE87-4FFDF76F39B6}"/>
              </a:ext>
            </a:extLst>
          </p:cNvPr>
          <p:cNvSpPr>
            <a:spLocks noGrp="1"/>
          </p:cNvSpPr>
          <p:nvPr>
            <p:ph type="sldNum" sz="quarter" idx="5"/>
          </p:nvPr>
        </p:nvSpPr>
        <p:spPr>
          <a:xfrm>
            <a:off x="3978275" y="8842375"/>
            <a:ext cx="3043238" cy="466725"/>
          </a:xfrm>
          <a:prstGeom prst="rect">
            <a:avLst/>
          </a:prstGeom>
        </p:spPr>
        <p:txBody>
          <a:bodyPr vert="horz" wrap="square" lIns="91577" tIns="45789" rIns="91577" bIns="45789" numCol="1" anchor="b" anchorCtr="0" compatLnSpc="1">
            <a:prstTxWarp prst="textNoShape">
              <a:avLst/>
            </a:prstTxWarp>
          </a:bodyPr>
          <a:lstStyle>
            <a:lvl1pPr algn="r">
              <a:defRPr sz="1200"/>
            </a:lvl1pPr>
          </a:lstStyle>
          <a:p>
            <a:pPr>
              <a:defRPr/>
            </a:pPr>
            <a:fld id="{727CB8F2-EB93-2943-A496-F1F5B224FD2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87BFFFF2-2872-1F78-C7A9-B6D40D3C3B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2588B4A2-59A1-53A2-0ADB-8701E8CEFA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58E1C831-ED3E-E4D0-7B95-98DBFDFC18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201F91-AFF0-6744-A3E0-D00DE5A13A50}" type="slidenum">
              <a:rPr lang="en-US" altLang="en-US" smtClean="0"/>
              <a:pPr/>
              <a:t>4</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DEAF5A70-F9DD-921A-3301-754AC5197A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473C0F1-A7AB-AB3E-5552-AAA7B42E4F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1E7024A4-3CDF-51B2-E4BE-28D29BD9F4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D5EC4E-F13A-7644-B497-CD25324560E3}" type="slidenum">
              <a:rPr lang="en-US" altLang="en-US" smtClean="0"/>
              <a:pPr/>
              <a:t>26</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4EDA3947-6804-B971-854B-61C580AC70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AAC5A2EB-41A3-9457-B249-DB6B2ACF65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0A3944A5-56CB-5B74-8C85-3EAD60CB75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0A06B4-7706-4A4A-9CEF-B4542F53CBA0}" type="slidenum">
              <a:rPr lang="en-US" altLang="en-US" smtClean="0"/>
              <a:pPr/>
              <a:t>28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2F39EFC7-7A37-00A3-E958-CAA9C9132C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E589D66A-B6B1-C716-2CCE-2597CE1E1E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90ACACD5-27DB-3BDD-8087-20450B3453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2B4A06-BD51-C14B-B807-4B04A9780ED0}" type="slidenum">
              <a:rPr lang="en-US" altLang="en-US" smtClean="0"/>
              <a:pPr/>
              <a:t>30</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CA2272F-F8ED-A07C-1AE3-BEFFE605FC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9CA235D9-356E-2586-14E4-39F4A8133C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3252" name="Slide Number Placeholder 3">
            <a:extLst>
              <a:ext uri="{FF2B5EF4-FFF2-40B4-BE49-F238E27FC236}">
                <a16:creationId xmlns:a16="http://schemas.microsoft.com/office/drawing/2014/main" id="{D5377EC3-6A49-0892-2C03-E7E0A4EA2A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6C50B8-D54A-0349-B706-B987FD33C651}" type="slidenum">
              <a:rPr lang="en-US" altLang="en-US" smtClean="0"/>
              <a:pPr/>
              <a:t>32</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6E5969F-CD1D-3FB7-A1EC-54B58FB872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911A9BEE-95DC-1615-CEC4-0AFCAAF6D0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a:extLst>
              <a:ext uri="{FF2B5EF4-FFF2-40B4-BE49-F238E27FC236}">
                <a16:creationId xmlns:a16="http://schemas.microsoft.com/office/drawing/2014/main" id="{AD437BEE-3F58-19EB-F4EE-35B74726D4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EBFBCC-6D2B-C94D-8AD8-FC74FB925AB9}" type="slidenum">
              <a:rPr lang="en-US" altLang="en-US" smtClean="0"/>
              <a:pPr/>
              <a:t>36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EAFF05D-C267-4F99-E48E-38A63CF91C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6F7C7F52-FADC-C7F8-2BD1-B1F90DD60B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a:extLst>
              <a:ext uri="{FF2B5EF4-FFF2-40B4-BE49-F238E27FC236}">
                <a16:creationId xmlns:a16="http://schemas.microsoft.com/office/drawing/2014/main" id="{32C26139-FB90-A61E-1707-A8118FF87E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468C36-1DEA-CD4C-A33C-9E39D7EA9E52}" type="slidenum">
              <a:rPr lang="en-US" altLang="en-US" smtClean="0"/>
              <a:pPr/>
              <a:t>38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9CC910B-BACE-DACE-F648-6069F55C04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4860D1FD-178A-75BC-FE8C-DE2D2714D5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id="{0051D0A3-5AD8-FA8F-5AE5-FDC00F4029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55641F-BF73-AE43-9063-AF3661C3F3EF}" type="slidenum">
              <a:rPr lang="en-US" altLang="en-US" smtClean="0"/>
              <a:pPr/>
              <a:t>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26A0A0C-3D4E-4223-A583-AB2482980D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0F0C17D-0B84-6414-C574-FA39FAC7FA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EC106679-84BE-870F-2B6F-A945FFB2B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46071A-E7D1-504D-83E4-2E037A29E336}" type="slidenum">
              <a:rPr lang="en-US" altLang="en-US" smtClean="0"/>
              <a:pPr/>
              <a:t>6</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D3F408A-7113-760C-887E-2753487E80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10DACD9C-20CB-4372-72B7-156720B456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D4C98C27-4E26-458B-CEDD-D35CDD056D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C2C825-1EF0-7B45-8F3A-DC848F66539C}" type="slidenum">
              <a:rPr lang="en-US" altLang="en-US" smtClean="0"/>
              <a:pPr/>
              <a:t>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AA8F1B5-2AAE-8C7A-B500-1C491F5757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673590B2-78F5-152F-E464-B74C130C87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a:extLst>
              <a:ext uri="{FF2B5EF4-FFF2-40B4-BE49-F238E27FC236}">
                <a16:creationId xmlns:a16="http://schemas.microsoft.com/office/drawing/2014/main" id="{E27806B7-B981-0185-34B4-FA5F1ED584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1DD429-AA80-8147-804E-C4286FF7E30F}" type="slidenum">
              <a:rPr lang="en-US" altLang="en-US" smtClean="0"/>
              <a:pPr/>
              <a:t>10</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5490C91-F6F2-48D7-EF22-15254D91DF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5CC20E16-4B0D-A553-AA85-04CEF955AE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8FDEE418-2672-C6EC-A1DE-1BFA029538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83BC55-A706-8A40-A9F0-91F1F55F0F28}" type="slidenum">
              <a:rPr lang="en-US" altLang="en-US" smtClean="0"/>
              <a:pPr/>
              <a:t>12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4BF17FD-9F8D-D0F0-BA7C-B89095B30C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424A8EFF-FB38-E023-3D3A-EB727E3DD4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0540CF0E-B00A-80F7-5570-9ED64735DE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1C538C-9890-9640-9D30-A699C14B98D6}" type="slidenum">
              <a:rPr lang="en-US" altLang="en-US" smtClean="0"/>
              <a:pPr/>
              <a:t>14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BC286F76-F07F-A173-DBCE-39D7EBE4DD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495858C5-0251-C7C5-B587-A0118558CD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6868" name="Slide Number Placeholder 3">
            <a:extLst>
              <a:ext uri="{FF2B5EF4-FFF2-40B4-BE49-F238E27FC236}">
                <a16:creationId xmlns:a16="http://schemas.microsoft.com/office/drawing/2014/main" id="{406BA9A9-0C63-AD4D-E35F-CE106BED7F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5A042F-0F1F-654C-952D-A643E947B1AD}" type="slidenum">
              <a:rPr lang="en-US" altLang="en-US" smtClean="0"/>
              <a:pPr/>
              <a:t>20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2C7A2865-EDA8-C3B2-ADB6-05FBC8F95C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0F224584-7FA2-FD9C-1066-FEBF6330AB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3897440C-F62C-664E-E518-B2F897CD22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932121-9922-7445-AF78-CA4C1C5366EB}" type="slidenum">
              <a:rPr lang="en-US" altLang="en-US" smtClean="0"/>
              <a:pPr/>
              <a:t>24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A1D149-38B8-0219-3331-B6E0385A78EE}"/>
              </a:ext>
            </a:extLst>
          </p:cNvPr>
          <p:cNvSpPr/>
          <p:nvPr/>
        </p:nvSpPr>
        <p:spPr bwMode="ltGray">
          <a:xfrm>
            <a:off x="0" y="0"/>
            <a:ext cx="12192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4AA90C71-A7C3-7A99-9401-2F7715F42FCC}"/>
              </a:ext>
            </a:extLst>
          </p:cNvPr>
          <p:cNvSpPr/>
          <p:nvPr/>
        </p:nvSpPr>
        <p:spPr bwMode="invGray">
          <a:xfrm>
            <a:off x="0" y="5127625"/>
            <a:ext cx="12192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ctrTitle"/>
          </p:nvPr>
        </p:nvSpPr>
        <p:spPr>
          <a:xfrm>
            <a:off x="914400" y="3355848"/>
            <a:ext cx="107696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E36A63FF-596E-7910-A584-7B7A302AA34F}"/>
              </a:ext>
            </a:extLst>
          </p:cNvPr>
          <p:cNvSpPr>
            <a:spLocks noGrp="1"/>
          </p:cNvSpPr>
          <p:nvPr>
            <p:ph type="dt" sz="half" idx="10"/>
          </p:nvPr>
        </p:nvSpPr>
        <p:spPr/>
        <p:txBody>
          <a:bodyPr/>
          <a:lstStyle>
            <a:lvl1pPr>
              <a:defRPr/>
            </a:lvl1pPr>
          </a:lstStyle>
          <a:p>
            <a:pPr>
              <a:defRPr/>
            </a:pPr>
            <a:fld id="{E2D78F5A-B22D-9A41-AC52-B64DA72DC63E}" type="datetimeFigureOut">
              <a:rPr lang="en-US"/>
              <a:pPr>
                <a:defRPr/>
              </a:pPr>
              <a:t>8/10/22</a:t>
            </a:fld>
            <a:endParaRPr lang="en-US" dirty="0"/>
          </a:p>
        </p:txBody>
      </p:sp>
      <p:sp>
        <p:nvSpPr>
          <p:cNvPr id="7" name="Footer Placeholder 4">
            <a:extLst>
              <a:ext uri="{FF2B5EF4-FFF2-40B4-BE49-F238E27FC236}">
                <a16:creationId xmlns:a16="http://schemas.microsoft.com/office/drawing/2014/main" id="{8AB673E7-513F-68EF-8750-5093126FDC6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12D75612-70CE-9EA6-D7F9-D65D7B82329A}"/>
              </a:ext>
            </a:extLst>
          </p:cNvPr>
          <p:cNvSpPr>
            <a:spLocks noGrp="1"/>
          </p:cNvSpPr>
          <p:nvPr>
            <p:ph type="sldNum" sz="quarter" idx="12"/>
          </p:nvPr>
        </p:nvSpPr>
        <p:spPr/>
        <p:txBody>
          <a:bodyPr/>
          <a:lstStyle>
            <a:lvl1pPr>
              <a:defRPr/>
            </a:lvl1pPr>
          </a:lstStyle>
          <a:p>
            <a:pPr>
              <a:defRPr/>
            </a:pPr>
            <a:fld id="{54BDD2D6-32B0-6F42-A5EA-829ABCBBA048}" type="slidenum">
              <a:rPr lang="en-US" altLang="en-US"/>
              <a:pPr>
                <a:defRPr/>
              </a:pPr>
              <a:t>‹#›</a:t>
            </a:fld>
            <a:endParaRPr lang="en-US" altLang="en-US"/>
          </a:p>
        </p:txBody>
      </p:sp>
    </p:spTree>
    <p:extLst>
      <p:ext uri="{BB962C8B-B14F-4D97-AF65-F5344CB8AC3E}">
        <p14:creationId xmlns:p14="http://schemas.microsoft.com/office/powerpoint/2010/main" val="262953716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6334-34BA-66B5-FBA6-37A4A9E09A70}"/>
              </a:ext>
            </a:extLst>
          </p:cNvPr>
          <p:cNvSpPr>
            <a:spLocks noGrp="1"/>
          </p:cNvSpPr>
          <p:nvPr>
            <p:ph type="dt" sz="half" idx="10"/>
          </p:nvPr>
        </p:nvSpPr>
        <p:spPr/>
        <p:txBody>
          <a:bodyPr/>
          <a:lstStyle>
            <a:lvl1pPr>
              <a:defRPr/>
            </a:lvl1pPr>
          </a:lstStyle>
          <a:p>
            <a:pPr>
              <a:defRPr/>
            </a:pPr>
            <a:fld id="{07603693-122B-5B46-BDA2-59270F552C9B}" type="datetimeFigureOut">
              <a:rPr lang="en-US"/>
              <a:pPr>
                <a:defRPr/>
              </a:pPr>
              <a:t>8/10/22</a:t>
            </a:fld>
            <a:endParaRPr lang="en-US" dirty="0"/>
          </a:p>
        </p:txBody>
      </p:sp>
      <p:sp>
        <p:nvSpPr>
          <p:cNvPr id="5" name="Footer Placeholder 4">
            <a:extLst>
              <a:ext uri="{FF2B5EF4-FFF2-40B4-BE49-F238E27FC236}">
                <a16:creationId xmlns:a16="http://schemas.microsoft.com/office/drawing/2014/main" id="{CFBC0400-673F-ABB5-072D-7E90263CA5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91697D-F563-00B2-8262-2C2521DB8C0D}"/>
              </a:ext>
            </a:extLst>
          </p:cNvPr>
          <p:cNvSpPr>
            <a:spLocks noGrp="1"/>
          </p:cNvSpPr>
          <p:nvPr>
            <p:ph type="sldNum" sz="quarter" idx="12"/>
          </p:nvPr>
        </p:nvSpPr>
        <p:spPr/>
        <p:txBody>
          <a:bodyPr/>
          <a:lstStyle>
            <a:lvl1pPr>
              <a:defRPr/>
            </a:lvl1pPr>
          </a:lstStyle>
          <a:p>
            <a:pPr>
              <a:defRPr/>
            </a:pPr>
            <a:fld id="{57DDAFF4-667F-AB47-8D83-E6D180F643B7}" type="slidenum">
              <a:rPr lang="en-US" altLang="en-US"/>
              <a:pPr>
                <a:defRPr/>
              </a:pPr>
              <a:t>‹#›</a:t>
            </a:fld>
            <a:endParaRPr lang="en-US" altLang="en-US"/>
          </a:p>
        </p:txBody>
      </p:sp>
    </p:spTree>
    <p:extLst>
      <p:ext uri="{BB962C8B-B14F-4D97-AF65-F5344CB8AC3E}">
        <p14:creationId xmlns:p14="http://schemas.microsoft.com/office/powerpoint/2010/main" val="40182015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C006F6-610D-750D-6633-C25253FAF4C3}"/>
              </a:ext>
            </a:extLst>
          </p:cNvPr>
          <p:cNvSpPr/>
          <p:nvPr/>
        </p:nvSpPr>
        <p:spPr bwMode="invGray">
          <a:xfrm>
            <a:off x="8799513" y="0"/>
            <a:ext cx="60325"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AE04A29E-8080-8809-479D-C273018C6F19}"/>
              </a:ext>
            </a:extLst>
          </p:cNvPr>
          <p:cNvSpPr/>
          <p:nvPr/>
        </p:nvSpPr>
        <p:spPr bwMode="ltGray">
          <a:xfrm>
            <a:off x="8864600" y="0"/>
            <a:ext cx="33528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Vertical Title 1"/>
          <p:cNvSpPr>
            <a:spLocks noGrp="1"/>
          </p:cNvSpPr>
          <p:nvPr>
            <p:ph type="title" orient="vert"/>
          </p:nvPr>
        </p:nvSpPr>
        <p:spPr>
          <a:xfrm>
            <a:off x="9042400" y="274641"/>
            <a:ext cx="2540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1D1396ED-BF32-0BB9-B046-40932FBA18DE}"/>
              </a:ext>
            </a:extLst>
          </p:cNvPr>
          <p:cNvSpPr>
            <a:spLocks noGrp="1"/>
          </p:cNvSpPr>
          <p:nvPr>
            <p:ph type="dt" sz="half" idx="10"/>
          </p:nvPr>
        </p:nvSpPr>
        <p:spPr/>
        <p:txBody>
          <a:bodyPr/>
          <a:lstStyle>
            <a:lvl1pPr>
              <a:defRPr/>
            </a:lvl1pPr>
          </a:lstStyle>
          <a:p>
            <a:pPr>
              <a:defRPr/>
            </a:pPr>
            <a:fld id="{CBEB8282-7A03-F143-A560-378C357BA8D5}" type="datetimeFigureOut">
              <a:rPr lang="en-US"/>
              <a:pPr>
                <a:defRPr/>
              </a:pPr>
              <a:t>8/10/22</a:t>
            </a:fld>
            <a:endParaRPr lang="en-US" dirty="0"/>
          </a:p>
        </p:txBody>
      </p:sp>
      <p:sp>
        <p:nvSpPr>
          <p:cNvPr id="7" name="Footer Placeholder 4">
            <a:extLst>
              <a:ext uri="{FF2B5EF4-FFF2-40B4-BE49-F238E27FC236}">
                <a16:creationId xmlns:a16="http://schemas.microsoft.com/office/drawing/2014/main" id="{5E216C65-278E-FF25-B9A3-BD596544A7D2}"/>
              </a:ext>
            </a:extLst>
          </p:cNvPr>
          <p:cNvSpPr>
            <a:spLocks noGrp="1"/>
          </p:cNvSpPr>
          <p:nvPr>
            <p:ph type="ftr" sz="quarter" idx="11"/>
          </p:nvPr>
        </p:nvSpPr>
        <p:spPr>
          <a:xfrm>
            <a:off x="3519488" y="6376988"/>
            <a:ext cx="5116512" cy="365125"/>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28342CE-DD54-DC9B-7089-FBEC298E440B}"/>
              </a:ext>
            </a:extLst>
          </p:cNvPr>
          <p:cNvSpPr>
            <a:spLocks noGrp="1"/>
          </p:cNvSpPr>
          <p:nvPr>
            <p:ph type="sldNum" sz="quarter" idx="12"/>
          </p:nvPr>
        </p:nvSpPr>
        <p:spPr/>
        <p:txBody>
          <a:bodyPr/>
          <a:lstStyle>
            <a:lvl1pPr>
              <a:defRPr/>
            </a:lvl1pPr>
          </a:lstStyle>
          <a:p>
            <a:pPr>
              <a:defRPr/>
            </a:pPr>
            <a:fld id="{A9D1ADE6-2777-DD4F-B66C-A0453F7FE0F4}" type="slidenum">
              <a:rPr lang="en-US" altLang="en-US"/>
              <a:pPr>
                <a:defRPr/>
              </a:pPr>
              <a:t>‹#›</a:t>
            </a:fld>
            <a:endParaRPr lang="en-US" altLang="en-US"/>
          </a:p>
        </p:txBody>
      </p:sp>
    </p:spTree>
    <p:extLst>
      <p:ext uri="{BB962C8B-B14F-4D97-AF65-F5344CB8AC3E}">
        <p14:creationId xmlns:p14="http://schemas.microsoft.com/office/powerpoint/2010/main" val="5340620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99E7B-D408-C67E-2940-90A278F14861}"/>
              </a:ext>
            </a:extLst>
          </p:cNvPr>
          <p:cNvSpPr>
            <a:spLocks noGrp="1"/>
          </p:cNvSpPr>
          <p:nvPr>
            <p:ph type="dt" sz="half" idx="10"/>
          </p:nvPr>
        </p:nvSpPr>
        <p:spPr/>
        <p:txBody>
          <a:bodyPr/>
          <a:lstStyle>
            <a:lvl1pPr>
              <a:defRPr/>
            </a:lvl1pPr>
          </a:lstStyle>
          <a:p>
            <a:pPr>
              <a:defRPr/>
            </a:pPr>
            <a:fld id="{DFD82708-86E5-1846-A244-DFF7E119952D}" type="datetimeFigureOut">
              <a:rPr lang="en-US"/>
              <a:pPr>
                <a:defRPr/>
              </a:pPr>
              <a:t>8/10/22</a:t>
            </a:fld>
            <a:endParaRPr lang="en-US" dirty="0"/>
          </a:p>
        </p:txBody>
      </p:sp>
      <p:sp>
        <p:nvSpPr>
          <p:cNvPr id="5" name="Footer Placeholder 4">
            <a:extLst>
              <a:ext uri="{FF2B5EF4-FFF2-40B4-BE49-F238E27FC236}">
                <a16:creationId xmlns:a16="http://schemas.microsoft.com/office/drawing/2014/main" id="{604C6C2F-7504-21AB-DD2A-5B5F1FCE2D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8B58D7-4559-E83C-976B-48DD95D0A294}"/>
              </a:ext>
            </a:extLst>
          </p:cNvPr>
          <p:cNvSpPr>
            <a:spLocks noGrp="1"/>
          </p:cNvSpPr>
          <p:nvPr>
            <p:ph type="sldNum" sz="quarter" idx="12"/>
          </p:nvPr>
        </p:nvSpPr>
        <p:spPr/>
        <p:txBody>
          <a:bodyPr/>
          <a:lstStyle>
            <a:lvl1pPr>
              <a:defRPr/>
            </a:lvl1pPr>
          </a:lstStyle>
          <a:p>
            <a:pPr>
              <a:defRPr/>
            </a:pPr>
            <a:fld id="{C1231A26-709C-7C4A-B1A3-5C314415E3DC}" type="slidenum">
              <a:rPr lang="en-US" altLang="en-US"/>
              <a:pPr>
                <a:defRPr/>
              </a:pPr>
              <a:t>‹#›</a:t>
            </a:fld>
            <a:endParaRPr lang="en-US" altLang="en-US"/>
          </a:p>
        </p:txBody>
      </p:sp>
    </p:spTree>
    <p:extLst>
      <p:ext uri="{BB962C8B-B14F-4D97-AF65-F5344CB8AC3E}">
        <p14:creationId xmlns:p14="http://schemas.microsoft.com/office/powerpoint/2010/main" val="306530968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C654D1-4AC8-006C-72E0-83D63DA8692F}"/>
              </a:ext>
            </a:extLst>
          </p:cNvPr>
          <p:cNvSpPr/>
          <p:nvPr/>
        </p:nvSpPr>
        <p:spPr bwMode="ltGray">
          <a:xfrm>
            <a:off x="0" y="0"/>
            <a:ext cx="12192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C5DEF723-D5B2-C208-5F76-C50B8099C500}"/>
              </a:ext>
            </a:extLst>
          </p:cNvPr>
          <p:cNvSpPr/>
          <p:nvPr/>
        </p:nvSpPr>
        <p:spPr bwMode="invGray">
          <a:xfrm>
            <a:off x="0" y="2601913"/>
            <a:ext cx="12192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a:off x="999744" y="118872"/>
            <a:ext cx="10684256"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D26E5CB0-F194-28F6-3213-FE7A0F30C50B}"/>
              </a:ext>
            </a:extLst>
          </p:cNvPr>
          <p:cNvSpPr>
            <a:spLocks noGrp="1"/>
          </p:cNvSpPr>
          <p:nvPr>
            <p:ph type="dt" sz="half" idx="10"/>
          </p:nvPr>
        </p:nvSpPr>
        <p:spPr/>
        <p:txBody>
          <a:bodyPr/>
          <a:lstStyle>
            <a:lvl1pPr>
              <a:defRPr/>
            </a:lvl1pPr>
          </a:lstStyle>
          <a:p>
            <a:pPr>
              <a:defRPr/>
            </a:pPr>
            <a:fld id="{B5F31E39-14E4-1B4C-9E32-32A84C982B61}" type="datetimeFigureOut">
              <a:rPr lang="en-US"/>
              <a:pPr>
                <a:defRPr/>
              </a:pPr>
              <a:t>8/10/22</a:t>
            </a:fld>
            <a:endParaRPr lang="en-US" dirty="0"/>
          </a:p>
        </p:txBody>
      </p:sp>
      <p:sp>
        <p:nvSpPr>
          <p:cNvPr id="7" name="Footer Placeholder 4">
            <a:extLst>
              <a:ext uri="{FF2B5EF4-FFF2-40B4-BE49-F238E27FC236}">
                <a16:creationId xmlns:a16="http://schemas.microsoft.com/office/drawing/2014/main" id="{90B8EDB1-FBAE-3B83-A414-B277A0FCA42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0299F3FB-8FBC-1634-0814-F75CF239D31E}"/>
              </a:ext>
            </a:extLst>
          </p:cNvPr>
          <p:cNvSpPr>
            <a:spLocks noGrp="1"/>
          </p:cNvSpPr>
          <p:nvPr>
            <p:ph type="sldNum" sz="quarter" idx="12"/>
          </p:nvPr>
        </p:nvSpPr>
        <p:spPr/>
        <p:txBody>
          <a:bodyPr/>
          <a:lstStyle>
            <a:lvl1pPr>
              <a:defRPr/>
            </a:lvl1pPr>
          </a:lstStyle>
          <a:p>
            <a:pPr>
              <a:defRPr/>
            </a:pPr>
            <a:fld id="{BED80EE2-61C4-874D-BB97-9391B3948688}" type="slidenum">
              <a:rPr lang="en-US" altLang="en-US"/>
              <a:pPr>
                <a:defRPr/>
              </a:pPr>
              <a:t>‹#›</a:t>
            </a:fld>
            <a:endParaRPr lang="en-US" altLang="en-US"/>
          </a:p>
        </p:txBody>
      </p:sp>
    </p:spTree>
    <p:extLst>
      <p:ext uri="{BB962C8B-B14F-4D97-AF65-F5344CB8AC3E}">
        <p14:creationId xmlns:p14="http://schemas.microsoft.com/office/powerpoint/2010/main" val="13081537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DFA2E92-DE97-F868-FB76-0433B1C868DC}"/>
              </a:ext>
            </a:extLst>
          </p:cNvPr>
          <p:cNvSpPr>
            <a:spLocks noGrp="1"/>
          </p:cNvSpPr>
          <p:nvPr>
            <p:ph type="dt" sz="half" idx="10"/>
          </p:nvPr>
        </p:nvSpPr>
        <p:spPr/>
        <p:txBody>
          <a:bodyPr/>
          <a:lstStyle>
            <a:lvl1pPr>
              <a:defRPr/>
            </a:lvl1pPr>
          </a:lstStyle>
          <a:p>
            <a:pPr>
              <a:defRPr/>
            </a:pPr>
            <a:fld id="{4C0FB470-7F5E-9B4F-A80F-03E4CFACD007}" type="datetimeFigureOut">
              <a:rPr lang="en-US"/>
              <a:pPr>
                <a:defRPr/>
              </a:pPr>
              <a:t>8/10/22</a:t>
            </a:fld>
            <a:endParaRPr lang="en-US" dirty="0"/>
          </a:p>
        </p:txBody>
      </p:sp>
      <p:sp>
        <p:nvSpPr>
          <p:cNvPr id="6" name="Footer Placeholder 4">
            <a:extLst>
              <a:ext uri="{FF2B5EF4-FFF2-40B4-BE49-F238E27FC236}">
                <a16:creationId xmlns:a16="http://schemas.microsoft.com/office/drawing/2014/main" id="{C41A3EDD-F3C5-F6D4-3605-B528EF98FA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940ABC-C489-B56C-598F-F01B3F249AA3}"/>
              </a:ext>
            </a:extLst>
          </p:cNvPr>
          <p:cNvSpPr>
            <a:spLocks noGrp="1"/>
          </p:cNvSpPr>
          <p:nvPr>
            <p:ph type="sldNum" sz="quarter" idx="12"/>
          </p:nvPr>
        </p:nvSpPr>
        <p:spPr/>
        <p:txBody>
          <a:bodyPr/>
          <a:lstStyle>
            <a:lvl1pPr>
              <a:defRPr/>
            </a:lvl1pPr>
          </a:lstStyle>
          <a:p>
            <a:pPr>
              <a:defRPr/>
            </a:pPr>
            <a:fld id="{C445F562-010C-7F4D-BE4D-60123D675214}" type="slidenum">
              <a:rPr lang="en-US" altLang="en-US"/>
              <a:pPr>
                <a:defRPr/>
              </a:pPr>
              <a:t>‹#›</a:t>
            </a:fld>
            <a:endParaRPr lang="en-US" altLang="en-US"/>
          </a:p>
        </p:txBody>
      </p:sp>
    </p:spTree>
    <p:extLst>
      <p:ext uri="{BB962C8B-B14F-4D97-AF65-F5344CB8AC3E}">
        <p14:creationId xmlns:p14="http://schemas.microsoft.com/office/powerpoint/2010/main" val="18921935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8B4294-5A48-AADC-1F15-31B55F059A63}"/>
              </a:ext>
            </a:extLst>
          </p:cNvPr>
          <p:cNvSpPr>
            <a:spLocks noGrp="1"/>
          </p:cNvSpPr>
          <p:nvPr>
            <p:ph type="dt" sz="half" idx="10"/>
          </p:nvPr>
        </p:nvSpPr>
        <p:spPr/>
        <p:txBody>
          <a:bodyPr/>
          <a:lstStyle>
            <a:lvl1pPr>
              <a:defRPr/>
            </a:lvl1pPr>
          </a:lstStyle>
          <a:p>
            <a:pPr>
              <a:defRPr/>
            </a:pPr>
            <a:fld id="{7742506F-277F-5846-A2BE-C0F1A6CFE832}" type="datetimeFigureOut">
              <a:rPr lang="en-US"/>
              <a:pPr>
                <a:defRPr/>
              </a:pPr>
              <a:t>8/10/22</a:t>
            </a:fld>
            <a:endParaRPr lang="en-US" dirty="0"/>
          </a:p>
        </p:txBody>
      </p:sp>
      <p:sp>
        <p:nvSpPr>
          <p:cNvPr id="8" name="Footer Placeholder 4">
            <a:extLst>
              <a:ext uri="{FF2B5EF4-FFF2-40B4-BE49-F238E27FC236}">
                <a16:creationId xmlns:a16="http://schemas.microsoft.com/office/drawing/2014/main" id="{BD0D8252-3BED-BAFD-A7F9-AFCE2BC49F0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3B2E44F-B131-6263-022F-C6EDBB0F1EEA}"/>
              </a:ext>
            </a:extLst>
          </p:cNvPr>
          <p:cNvSpPr>
            <a:spLocks noGrp="1"/>
          </p:cNvSpPr>
          <p:nvPr>
            <p:ph type="sldNum" sz="quarter" idx="12"/>
          </p:nvPr>
        </p:nvSpPr>
        <p:spPr/>
        <p:txBody>
          <a:bodyPr/>
          <a:lstStyle>
            <a:lvl1pPr>
              <a:defRPr/>
            </a:lvl1pPr>
          </a:lstStyle>
          <a:p>
            <a:pPr>
              <a:defRPr/>
            </a:pPr>
            <a:fld id="{DBE20C59-F937-E34B-BF10-C56861D1988C}" type="slidenum">
              <a:rPr lang="en-US" altLang="en-US"/>
              <a:pPr>
                <a:defRPr/>
              </a:pPr>
              <a:t>‹#›</a:t>
            </a:fld>
            <a:endParaRPr lang="en-US" altLang="en-US"/>
          </a:p>
        </p:txBody>
      </p:sp>
    </p:spTree>
    <p:extLst>
      <p:ext uri="{BB962C8B-B14F-4D97-AF65-F5344CB8AC3E}">
        <p14:creationId xmlns:p14="http://schemas.microsoft.com/office/powerpoint/2010/main" val="414533168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94D0B77-FDA5-B49A-9815-7F4D2CCA73F8}"/>
              </a:ext>
            </a:extLst>
          </p:cNvPr>
          <p:cNvSpPr>
            <a:spLocks noGrp="1"/>
          </p:cNvSpPr>
          <p:nvPr>
            <p:ph type="dt" sz="half" idx="10"/>
          </p:nvPr>
        </p:nvSpPr>
        <p:spPr/>
        <p:txBody>
          <a:bodyPr/>
          <a:lstStyle>
            <a:lvl1pPr>
              <a:defRPr/>
            </a:lvl1pPr>
          </a:lstStyle>
          <a:p>
            <a:pPr>
              <a:defRPr/>
            </a:pPr>
            <a:fld id="{DA93042A-C2C2-3E46-8C79-2AD429FD632E}" type="datetimeFigureOut">
              <a:rPr lang="en-US"/>
              <a:pPr>
                <a:defRPr/>
              </a:pPr>
              <a:t>8/10/22</a:t>
            </a:fld>
            <a:endParaRPr lang="en-US" dirty="0"/>
          </a:p>
        </p:txBody>
      </p:sp>
      <p:sp>
        <p:nvSpPr>
          <p:cNvPr id="4" name="Footer Placeholder 4">
            <a:extLst>
              <a:ext uri="{FF2B5EF4-FFF2-40B4-BE49-F238E27FC236}">
                <a16:creationId xmlns:a16="http://schemas.microsoft.com/office/drawing/2014/main" id="{AF12D1B5-1790-2BA2-224A-36B2BCDE616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597F873-A814-CD6C-3CC7-D2C757FEEDE5}"/>
              </a:ext>
            </a:extLst>
          </p:cNvPr>
          <p:cNvSpPr>
            <a:spLocks noGrp="1"/>
          </p:cNvSpPr>
          <p:nvPr>
            <p:ph type="sldNum" sz="quarter" idx="12"/>
          </p:nvPr>
        </p:nvSpPr>
        <p:spPr/>
        <p:txBody>
          <a:bodyPr/>
          <a:lstStyle>
            <a:lvl1pPr>
              <a:defRPr/>
            </a:lvl1pPr>
          </a:lstStyle>
          <a:p>
            <a:pPr>
              <a:defRPr/>
            </a:pPr>
            <a:fld id="{287B0F1E-1176-1045-AEAA-AD8E7411DE55}" type="slidenum">
              <a:rPr lang="en-US" altLang="en-US"/>
              <a:pPr>
                <a:defRPr/>
              </a:pPr>
              <a:t>‹#›</a:t>
            </a:fld>
            <a:endParaRPr lang="en-US" altLang="en-US"/>
          </a:p>
        </p:txBody>
      </p:sp>
    </p:spTree>
    <p:extLst>
      <p:ext uri="{BB962C8B-B14F-4D97-AF65-F5344CB8AC3E}">
        <p14:creationId xmlns:p14="http://schemas.microsoft.com/office/powerpoint/2010/main" val="2385509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3FA3D5-6892-140E-4C2C-DFE4855FF65F}"/>
              </a:ext>
            </a:extLst>
          </p:cNvPr>
          <p:cNvSpPr>
            <a:spLocks noGrp="1"/>
          </p:cNvSpPr>
          <p:nvPr>
            <p:ph type="dt" sz="half" idx="10"/>
          </p:nvPr>
        </p:nvSpPr>
        <p:spPr/>
        <p:txBody>
          <a:bodyPr/>
          <a:lstStyle>
            <a:lvl1pPr>
              <a:defRPr/>
            </a:lvl1pPr>
          </a:lstStyle>
          <a:p>
            <a:pPr>
              <a:defRPr/>
            </a:pPr>
            <a:fld id="{42CBAEA4-580C-834B-A63C-0ACA0817D9F4}" type="datetimeFigureOut">
              <a:rPr lang="en-US"/>
              <a:pPr>
                <a:defRPr/>
              </a:pPr>
              <a:t>8/10/22</a:t>
            </a:fld>
            <a:endParaRPr lang="en-US" dirty="0"/>
          </a:p>
        </p:txBody>
      </p:sp>
      <p:sp>
        <p:nvSpPr>
          <p:cNvPr id="3" name="Footer Placeholder 2">
            <a:extLst>
              <a:ext uri="{FF2B5EF4-FFF2-40B4-BE49-F238E27FC236}">
                <a16:creationId xmlns:a16="http://schemas.microsoft.com/office/drawing/2014/main" id="{45562362-5E40-A6F7-9FF9-E3554FD992E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AC3BD634-252D-B111-06CD-6C69358CDBD7}"/>
              </a:ext>
            </a:extLst>
          </p:cNvPr>
          <p:cNvSpPr>
            <a:spLocks noGrp="1"/>
          </p:cNvSpPr>
          <p:nvPr>
            <p:ph type="sldNum" sz="quarter" idx="12"/>
          </p:nvPr>
        </p:nvSpPr>
        <p:spPr/>
        <p:txBody>
          <a:bodyPr/>
          <a:lstStyle>
            <a:lvl1pPr>
              <a:defRPr/>
            </a:lvl1pPr>
          </a:lstStyle>
          <a:p>
            <a:pPr>
              <a:defRPr/>
            </a:pPr>
            <a:fld id="{131E2F4E-68BA-C945-AFAF-4E1307D50420}" type="slidenum">
              <a:rPr lang="en-US" altLang="en-US"/>
              <a:pPr>
                <a:defRPr/>
              </a:pPr>
              <a:t>‹#›</a:t>
            </a:fld>
            <a:endParaRPr lang="en-US" altLang="en-US"/>
          </a:p>
        </p:txBody>
      </p:sp>
    </p:spTree>
    <p:extLst>
      <p:ext uri="{BB962C8B-B14F-4D97-AF65-F5344CB8AC3E}">
        <p14:creationId xmlns:p14="http://schemas.microsoft.com/office/powerpoint/2010/main" val="56141117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390270-6A43-86E8-893A-39969FCD228B}"/>
              </a:ext>
            </a:extLst>
          </p:cNvPr>
          <p:cNvSpPr/>
          <p:nvPr/>
        </p:nvSpPr>
        <p:spPr bwMode="invGray">
          <a:xfrm>
            <a:off x="3808413" y="0"/>
            <a:ext cx="60325"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ectangle 5">
            <a:extLst>
              <a:ext uri="{FF2B5EF4-FFF2-40B4-BE49-F238E27FC236}">
                <a16:creationId xmlns:a16="http://schemas.microsoft.com/office/drawing/2014/main" id="{8EBDB8CA-07D5-AF3D-2AB3-A7585F929352}"/>
              </a:ext>
            </a:extLst>
          </p:cNvPr>
          <p:cNvSpPr/>
          <p:nvPr/>
        </p:nvSpPr>
        <p:spPr bwMode="invGray">
          <a:xfrm>
            <a:off x="3808413" y="0"/>
            <a:ext cx="60325"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a:off x="223784" y="152400"/>
            <a:ext cx="3364992"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D887C814-5750-E9B0-3442-2E907F5E7448}"/>
              </a:ext>
            </a:extLst>
          </p:cNvPr>
          <p:cNvSpPr>
            <a:spLocks noGrp="1"/>
          </p:cNvSpPr>
          <p:nvPr>
            <p:ph type="dt" sz="half" idx="10"/>
          </p:nvPr>
        </p:nvSpPr>
        <p:spPr/>
        <p:txBody>
          <a:bodyPr/>
          <a:lstStyle>
            <a:lvl1pPr>
              <a:defRPr/>
            </a:lvl1pPr>
          </a:lstStyle>
          <a:p>
            <a:pPr>
              <a:defRPr/>
            </a:pPr>
            <a:fld id="{FC3E7DF0-D5B1-EE4E-B6C3-B6F080320DBD}" type="datetimeFigureOut">
              <a:rPr lang="en-US"/>
              <a:pPr>
                <a:defRPr/>
              </a:pPr>
              <a:t>8/10/22</a:t>
            </a:fld>
            <a:endParaRPr lang="en-US" dirty="0"/>
          </a:p>
        </p:txBody>
      </p:sp>
      <p:sp>
        <p:nvSpPr>
          <p:cNvPr id="8" name="Footer Placeholder 5">
            <a:extLst>
              <a:ext uri="{FF2B5EF4-FFF2-40B4-BE49-F238E27FC236}">
                <a16:creationId xmlns:a16="http://schemas.microsoft.com/office/drawing/2014/main" id="{5592AC7C-72D5-662D-C463-F2C8D54FD0E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464621C-841F-3E50-EB1B-F34E3F0FBB03}"/>
              </a:ext>
            </a:extLst>
          </p:cNvPr>
          <p:cNvSpPr>
            <a:spLocks noGrp="1"/>
          </p:cNvSpPr>
          <p:nvPr>
            <p:ph type="sldNum" sz="quarter" idx="12"/>
          </p:nvPr>
        </p:nvSpPr>
        <p:spPr/>
        <p:txBody>
          <a:bodyPr/>
          <a:lstStyle>
            <a:lvl1pPr>
              <a:defRPr/>
            </a:lvl1pPr>
          </a:lstStyle>
          <a:p>
            <a:pPr>
              <a:defRPr/>
            </a:pPr>
            <a:fld id="{3F91B9AD-E5CB-584F-93F8-B3B23B4EBC52}" type="slidenum">
              <a:rPr lang="en-US" altLang="en-US"/>
              <a:pPr>
                <a:defRPr/>
              </a:pPr>
              <a:t>‹#›</a:t>
            </a:fld>
            <a:endParaRPr lang="en-US" altLang="en-US"/>
          </a:p>
        </p:txBody>
      </p:sp>
    </p:spTree>
    <p:extLst>
      <p:ext uri="{BB962C8B-B14F-4D97-AF65-F5344CB8AC3E}">
        <p14:creationId xmlns:p14="http://schemas.microsoft.com/office/powerpoint/2010/main" val="11708413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8647E0-A418-A564-EAD3-B2169FAACE9B}"/>
              </a:ext>
            </a:extLst>
          </p:cNvPr>
          <p:cNvSpPr/>
          <p:nvPr/>
        </p:nvSpPr>
        <p:spPr>
          <a:xfrm>
            <a:off x="3808413" y="0"/>
            <a:ext cx="60325"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ectangle 5">
            <a:extLst>
              <a:ext uri="{FF2B5EF4-FFF2-40B4-BE49-F238E27FC236}">
                <a16:creationId xmlns:a16="http://schemas.microsoft.com/office/drawing/2014/main" id="{26173CED-F25B-91F8-B8E2-1E569814B1DA}"/>
              </a:ext>
            </a:extLst>
          </p:cNvPr>
          <p:cNvSpPr/>
          <p:nvPr/>
        </p:nvSpPr>
        <p:spPr bwMode="invGray">
          <a:xfrm>
            <a:off x="3808413" y="0"/>
            <a:ext cx="60325"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a:t>Click icon to add picture</a:t>
            </a:r>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a:extLst>
              <a:ext uri="{FF2B5EF4-FFF2-40B4-BE49-F238E27FC236}">
                <a16:creationId xmlns:a16="http://schemas.microsoft.com/office/drawing/2014/main" id="{01AF511B-6C21-A663-7AAD-FF8E8AED34D4}"/>
              </a:ext>
            </a:extLst>
          </p:cNvPr>
          <p:cNvSpPr>
            <a:spLocks noGrp="1"/>
          </p:cNvSpPr>
          <p:nvPr>
            <p:ph type="dt" sz="half" idx="10"/>
          </p:nvPr>
        </p:nvSpPr>
        <p:spPr>
          <a:xfrm>
            <a:off x="220663" y="1169988"/>
            <a:ext cx="3362325" cy="201612"/>
          </a:xfrm>
        </p:spPr>
        <p:txBody>
          <a:bodyPr/>
          <a:lstStyle>
            <a:lvl1pPr>
              <a:defRPr/>
            </a:lvl1pPr>
          </a:lstStyle>
          <a:p>
            <a:pPr>
              <a:defRPr/>
            </a:pPr>
            <a:fld id="{F3D6F15A-9270-A645-973D-DCA7E2260208}" type="datetimeFigureOut">
              <a:rPr lang="en-US"/>
              <a:pPr>
                <a:defRPr/>
              </a:pPr>
              <a:t>8/10/22</a:t>
            </a:fld>
            <a:endParaRPr lang="en-US" dirty="0"/>
          </a:p>
        </p:txBody>
      </p:sp>
      <p:sp>
        <p:nvSpPr>
          <p:cNvPr id="8" name="Footer Placeholder 5">
            <a:extLst>
              <a:ext uri="{FF2B5EF4-FFF2-40B4-BE49-F238E27FC236}">
                <a16:creationId xmlns:a16="http://schemas.microsoft.com/office/drawing/2014/main" id="{CB3F245C-EE6D-12AD-0CE3-BC0D349B0143}"/>
              </a:ext>
            </a:extLst>
          </p:cNvPr>
          <p:cNvSpPr>
            <a:spLocks noGrp="1"/>
          </p:cNvSpPr>
          <p:nvPr>
            <p:ph type="ftr" sz="quarter" idx="11"/>
          </p:nvPr>
        </p:nvSpPr>
        <p:spPr>
          <a:xfrm>
            <a:off x="4046538" y="1169988"/>
            <a:ext cx="6926262" cy="201612"/>
          </a:xfrm>
        </p:spPr>
        <p:txBody>
          <a:bodyPr/>
          <a:lstStyle>
            <a:lvl1pPr>
              <a:defRPr>
                <a:solidFill>
                  <a:schemeClr val="bg1">
                    <a:shade val="50000"/>
                  </a:schemeClr>
                </a:solidFill>
              </a:defRPr>
            </a:lvl1pPr>
          </a:lstStyle>
          <a:p>
            <a:pPr>
              <a:defRPr/>
            </a:pPr>
            <a:endParaRPr lang="en-US"/>
          </a:p>
        </p:txBody>
      </p:sp>
      <p:sp>
        <p:nvSpPr>
          <p:cNvPr id="9" name="Slide Number Placeholder 6">
            <a:extLst>
              <a:ext uri="{FF2B5EF4-FFF2-40B4-BE49-F238E27FC236}">
                <a16:creationId xmlns:a16="http://schemas.microsoft.com/office/drawing/2014/main" id="{F6BBD3A8-0CC1-46CF-76B9-D1F0EA52C9E6}"/>
              </a:ext>
            </a:extLst>
          </p:cNvPr>
          <p:cNvSpPr>
            <a:spLocks noGrp="1"/>
          </p:cNvSpPr>
          <p:nvPr>
            <p:ph type="sldNum" sz="quarter" idx="12"/>
          </p:nvPr>
        </p:nvSpPr>
        <p:spPr>
          <a:xfrm>
            <a:off x="11118850" y="1169988"/>
            <a:ext cx="977900" cy="201612"/>
          </a:xfrm>
        </p:spPr>
        <p:txBody>
          <a:bodyPr/>
          <a:lstStyle>
            <a:lvl1pPr>
              <a:defRPr/>
            </a:lvl1pPr>
          </a:lstStyle>
          <a:p>
            <a:pPr>
              <a:defRPr/>
            </a:pPr>
            <a:fld id="{D076AF40-FB6D-944C-86A9-78A755EA5027}" type="slidenum">
              <a:rPr lang="en-US" altLang="en-US"/>
              <a:pPr>
                <a:defRPr/>
              </a:pPr>
              <a:t>‹#›</a:t>
            </a:fld>
            <a:endParaRPr lang="en-US" altLang="en-US"/>
          </a:p>
        </p:txBody>
      </p:sp>
    </p:spTree>
    <p:extLst>
      <p:ext uri="{BB962C8B-B14F-4D97-AF65-F5344CB8AC3E}">
        <p14:creationId xmlns:p14="http://schemas.microsoft.com/office/powerpoint/2010/main" val="364841119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FD1F29-27C3-59AB-2B64-20CDCBFFB3E5}"/>
              </a:ext>
            </a:extLst>
          </p:cNvPr>
          <p:cNvSpPr/>
          <p:nvPr/>
        </p:nvSpPr>
        <p:spPr bwMode="invGray">
          <a:xfrm>
            <a:off x="0" y="1436688"/>
            <a:ext cx="12192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a:extLst>
              <a:ext uri="{FF2B5EF4-FFF2-40B4-BE49-F238E27FC236}">
                <a16:creationId xmlns:a16="http://schemas.microsoft.com/office/drawing/2014/main" id="{735CF2AE-6D20-6CE2-7AA1-E241B2724D10}"/>
              </a:ext>
            </a:extLst>
          </p:cNvPr>
          <p:cNvSpPr/>
          <p:nvPr/>
        </p:nvSpPr>
        <p:spPr bwMode="ltGray">
          <a:xfrm>
            <a:off x="0" y="0"/>
            <a:ext cx="12192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Placeholder 1">
            <a:extLst>
              <a:ext uri="{FF2B5EF4-FFF2-40B4-BE49-F238E27FC236}">
                <a16:creationId xmlns:a16="http://schemas.microsoft.com/office/drawing/2014/main" id="{1A0ED858-8991-B5F5-8A15-FE556FA115A1}"/>
              </a:ext>
            </a:extLst>
          </p:cNvPr>
          <p:cNvSpPr>
            <a:spLocks noGrp="1"/>
          </p:cNvSpPr>
          <p:nvPr>
            <p:ph type="title"/>
          </p:nvPr>
        </p:nvSpPr>
        <p:spPr>
          <a:xfrm>
            <a:off x="609600" y="152400"/>
            <a:ext cx="109728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a:extLst>
              <a:ext uri="{FF2B5EF4-FFF2-40B4-BE49-F238E27FC236}">
                <a16:creationId xmlns:a16="http://schemas.microsoft.com/office/drawing/2014/main" id="{C71B6BB6-AE8F-6D5C-2612-07D47752E1D0}"/>
              </a:ext>
            </a:extLst>
          </p:cNvPr>
          <p:cNvSpPr>
            <a:spLocks noGrp="1"/>
          </p:cNvSpPr>
          <p:nvPr>
            <p:ph type="body" idx="1"/>
          </p:nvPr>
        </p:nvSpPr>
        <p:spPr bwMode="auto">
          <a:xfrm>
            <a:off x="609600" y="1774825"/>
            <a:ext cx="109728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96C2EB-197F-5E20-375A-2C7775D5DEA7}"/>
              </a:ext>
            </a:extLst>
          </p:cNvPr>
          <p:cNvSpPr>
            <a:spLocks noGrp="1"/>
          </p:cNvSpPr>
          <p:nvPr>
            <p:ph type="dt" sz="half" idx="2"/>
          </p:nvPr>
        </p:nvSpPr>
        <p:spPr>
          <a:xfrm>
            <a:off x="609600" y="6477000"/>
            <a:ext cx="28448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latin typeface="Arial" charset="0"/>
                <a:cs typeface="Arial" charset="0"/>
              </a:defRPr>
            </a:lvl1pPr>
            <a:extLst/>
          </a:lstStyle>
          <a:p>
            <a:pPr>
              <a:defRPr/>
            </a:pPr>
            <a:fld id="{CA637BAD-F19B-E344-84F0-994444DEB88F}" type="datetimeFigureOut">
              <a:rPr lang="en-US"/>
              <a:pPr>
                <a:defRPr/>
              </a:pPr>
              <a:t>8/10/22</a:t>
            </a:fld>
            <a:endParaRPr lang="en-US" dirty="0"/>
          </a:p>
        </p:txBody>
      </p:sp>
      <p:sp>
        <p:nvSpPr>
          <p:cNvPr id="5" name="Footer Placeholder 4">
            <a:extLst>
              <a:ext uri="{FF2B5EF4-FFF2-40B4-BE49-F238E27FC236}">
                <a16:creationId xmlns:a16="http://schemas.microsoft.com/office/drawing/2014/main" id="{1960AEC3-1A02-09D0-54CB-95AE72C326C5}"/>
              </a:ext>
            </a:extLst>
          </p:cNvPr>
          <p:cNvSpPr>
            <a:spLocks noGrp="1"/>
          </p:cNvSpPr>
          <p:nvPr>
            <p:ph type="ftr" sz="quarter" idx="3"/>
          </p:nvPr>
        </p:nvSpPr>
        <p:spPr>
          <a:xfrm>
            <a:off x="3519488" y="6477000"/>
            <a:ext cx="7345362" cy="274638"/>
          </a:xfrm>
          <a:prstGeom prst="rect">
            <a:avLst/>
          </a:prstGeom>
        </p:spPr>
        <p:txBody>
          <a:bodyPr vert="horz" lIns="45720" rIns="45720" bIns="0" rtlCol="0" anchor="b"/>
          <a:lstStyle>
            <a:lvl1pPr algn="l" eaLnBrk="1" latinLnBrk="0" hangingPunct="1">
              <a:defRPr kumimoji="0" sz="1200">
                <a:solidFill>
                  <a:schemeClr val="tx1">
                    <a:tint val="95000"/>
                  </a:schemeClr>
                </a:solidFill>
                <a:latin typeface="Arial" charset="0"/>
                <a:cs typeface="Arial" charset="0"/>
              </a:defRPr>
            </a:lvl1pPr>
            <a:extLst/>
          </a:lstStyle>
          <a:p>
            <a:pPr>
              <a:defRPr/>
            </a:pPr>
            <a:endParaRPr lang="en-US"/>
          </a:p>
        </p:txBody>
      </p:sp>
      <p:sp>
        <p:nvSpPr>
          <p:cNvPr id="6" name="Slide Number Placeholder 5">
            <a:extLst>
              <a:ext uri="{FF2B5EF4-FFF2-40B4-BE49-F238E27FC236}">
                <a16:creationId xmlns:a16="http://schemas.microsoft.com/office/drawing/2014/main" id="{D567C400-C077-9FBB-B54D-CA75F92E24E8}"/>
              </a:ext>
            </a:extLst>
          </p:cNvPr>
          <p:cNvSpPr>
            <a:spLocks noGrp="1"/>
          </p:cNvSpPr>
          <p:nvPr>
            <p:ph type="sldNum" sz="quarter" idx="4"/>
          </p:nvPr>
        </p:nvSpPr>
        <p:spPr>
          <a:xfrm>
            <a:off x="10939463" y="6477000"/>
            <a:ext cx="977900"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FFFFFF"/>
                </a:solidFill>
              </a:defRPr>
            </a:lvl1pPr>
          </a:lstStyle>
          <a:p>
            <a:pPr>
              <a:defRPr/>
            </a:pPr>
            <a:fld id="{C9A72CC9-73F2-9C4D-9DB5-1DF130ADA15F}"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91430" r:id="rId1"/>
    <p:sldLayoutId id="2147491425" r:id="rId2"/>
    <p:sldLayoutId id="2147491431" r:id="rId3"/>
    <p:sldLayoutId id="2147491426" r:id="rId4"/>
    <p:sldLayoutId id="2147491427" r:id="rId5"/>
    <p:sldLayoutId id="2147491428" r:id="rId6"/>
    <p:sldLayoutId id="2147491432" r:id="rId7"/>
    <p:sldLayoutId id="2147491433" r:id="rId8"/>
    <p:sldLayoutId id="2147491434" r:id="rId9"/>
    <p:sldLayoutId id="2147491429" r:id="rId10"/>
    <p:sldLayoutId id="2147491435" r:id="rId11"/>
  </p:sldLayoutIdLst>
  <p:transition/>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2"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2"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descr="5%">
            <a:extLst>
              <a:ext uri="{FF2B5EF4-FFF2-40B4-BE49-F238E27FC236}">
                <a16:creationId xmlns:a16="http://schemas.microsoft.com/office/drawing/2014/main" id="{20BF8FEA-CC10-9DED-1198-BBC1ECBBE3CF}"/>
              </a:ext>
            </a:extLst>
          </p:cNvPr>
          <p:cNvSpPr>
            <a:spLocks noChangeArrowheads="1"/>
          </p:cNvSpPr>
          <p:nvPr/>
        </p:nvSpPr>
        <p:spPr bwMode="auto">
          <a:xfrm>
            <a:off x="287338" y="2374900"/>
            <a:ext cx="11631612" cy="1847850"/>
          </a:xfrm>
          <a:prstGeom prst="rect">
            <a:avLst/>
          </a:prstGeom>
          <a:noFill/>
          <a:ln w="9525">
            <a:noFill/>
            <a:miter lim="800000"/>
            <a:headEnd/>
            <a:tailEnd/>
          </a:ln>
        </p:spPr>
        <p:txBody>
          <a:bodyPr>
            <a:spAutoFit/>
          </a:bodyPr>
          <a:lstStyle/>
          <a:p>
            <a:pPr algn="ctr">
              <a:defRPr/>
            </a:pPr>
            <a:r>
              <a:rPr lang="en-US" sz="6600" b="1" dirty="0">
                <a:effectLst>
                  <a:outerShdw blurRad="38100" dist="38100" dir="2700000" algn="tl">
                    <a:srgbClr val="000000">
                      <a:alpha val="43137"/>
                    </a:srgbClr>
                  </a:outerShdw>
                </a:effectLst>
                <a:latin typeface="Arial" charset="0"/>
                <a:cs typeface="Arial" charset="0"/>
              </a:rPr>
              <a:t>Circles of Assurance</a:t>
            </a:r>
            <a:endParaRPr lang="en-US" sz="5400" b="1" dirty="0">
              <a:ea typeface="Calibri" panose="020F0502020204030204" pitchFamily="34" charset="0"/>
            </a:endParaRPr>
          </a:p>
          <a:p>
            <a:pPr algn="ctr">
              <a:defRPr/>
            </a:pPr>
            <a:r>
              <a:rPr lang="en-US" sz="4800" i="1" dirty="0">
                <a:effectLst>
                  <a:outerShdw blurRad="38100" dist="38100" dir="2700000" algn="tl">
                    <a:srgbClr val="000000">
                      <a:alpha val="43137"/>
                    </a:srgbClr>
                  </a:outerShdw>
                </a:effectLst>
                <a:latin typeface="Arial" charset="0"/>
                <a:cs typeface="Arial" charset="0"/>
              </a:rPr>
              <a:t>Justification, Sanctification, Glorification</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497E3B2B-CBA9-0A5C-0141-20997CDA46C7}"/>
              </a:ext>
            </a:extLst>
          </p:cNvPr>
          <p:cNvSpPr>
            <a:spLocks noChangeArrowheads="1"/>
          </p:cNvSpPr>
          <p:nvPr/>
        </p:nvSpPr>
        <p:spPr bwMode="auto">
          <a:xfrm>
            <a:off x="293688" y="2068513"/>
            <a:ext cx="11604625" cy="2678112"/>
          </a:xfrm>
          <a:prstGeom prst="rect">
            <a:avLst/>
          </a:prstGeom>
          <a:noFill/>
          <a:ln w="9525">
            <a:noFill/>
            <a:miter lim="800000"/>
            <a:headEnd/>
            <a:tailEnd/>
          </a:ln>
        </p:spPr>
        <p:txBody>
          <a:bodyPr>
            <a:spAutoFit/>
          </a:bodyPr>
          <a:lstStyle/>
          <a:p>
            <a:pPr algn="ctr">
              <a:defRPr/>
            </a:pPr>
            <a:r>
              <a:rPr lang="en-US" sz="4400" dirty="0">
                <a:effectLst>
                  <a:outerShdw blurRad="38100" dist="38100" dir="2700000" algn="tl">
                    <a:srgbClr val="000000">
                      <a:alpha val="43137"/>
                    </a:srgbClr>
                  </a:outerShdw>
                </a:effectLst>
              </a:rPr>
              <a:t>But to all who did receive Him, who believed in His name, He gave the right to become children of God.</a:t>
            </a:r>
          </a:p>
          <a:p>
            <a:pPr algn="ctr">
              <a:defRPr/>
            </a:pPr>
            <a:r>
              <a:rPr lang="en-US" sz="3600" dirty="0">
                <a:effectLst>
                  <a:outerShdw blurRad="38100" dist="38100" dir="2700000" algn="tl">
                    <a:srgbClr val="000000">
                      <a:alpha val="43137"/>
                    </a:srgbClr>
                  </a:outerShdw>
                </a:effectLst>
                <a:latin typeface="Arial" charset="0"/>
                <a:cs typeface="Arial" charset="0"/>
              </a:rPr>
              <a:t>John 1:12</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A0BC95-83B4-642C-51B2-EAD359335E45}"/>
              </a:ext>
            </a:extLst>
          </p:cNvPr>
          <p:cNvPicPr>
            <a:picLocks noChangeAspect="1"/>
          </p:cNvPicPr>
          <p:nvPr/>
        </p:nvPicPr>
        <p:blipFill>
          <a:blip r:embed="rId2"/>
          <a:stretch>
            <a:fillRect/>
          </a:stretch>
        </p:blipFill>
        <p:spPr>
          <a:xfrm>
            <a:off x="417117" y="0"/>
            <a:ext cx="11357766" cy="685800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54C14E65-99D5-A9E1-3239-51E5138A4676}"/>
              </a:ext>
            </a:extLst>
          </p:cNvPr>
          <p:cNvSpPr>
            <a:spLocks noChangeArrowheads="1"/>
          </p:cNvSpPr>
          <p:nvPr/>
        </p:nvSpPr>
        <p:spPr bwMode="auto">
          <a:xfrm>
            <a:off x="293688" y="2443163"/>
            <a:ext cx="11604625" cy="2000250"/>
          </a:xfrm>
          <a:prstGeom prst="rect">
            <a:avLst/>
          </a:prstGeom>
          <a:noFill/>
          <a:ln w="9525">
            <a:noFill/>
            <a:miter lim="800000"/>
            <a:headEnd/>
            <a:tailEnd/>
          </a:ln>
        </p:spPr>
        <p:txBody>
          <a:bodyPr>
            <a:spAutoFit/>
          </a:bodyPr>
          <a:lstStyle/>
          <a:p>
            <a:pPr algn="ctr">
              <a:defRPr/>
            </a:pPr>
            <a:r>
              <a:rPr lang="en-US" sz="4400" dirty="0">
                <a:effectLst>
                  <a:outerShdw blurRad="38100" dist="38100" dir="2700000" algn="tl">
                    <a:srgbClr val="000000">
                      <a:alpha val="43137"/>
                    </a:srgbClr>
                  </a:outerShdw>
                </a:effectLst>
              </a:rPr>
              <a:t>There is therefore now no condemnation for those who are in Christ Jesus.</a:t>
            </a:r>
          </a:p>
          <a:p>
            <a:pPr algn="ctr">
              <a:defRPr/>
            </a:pPr>
            <a:r>
              <a:rPr lang="en-US" sz="3600" dirty="0">
                <a:effectLst>
                  <a:outerShdw blurRad="38100" dist="38100" dir="2700000" algn="tl">
                    <a:srgbClr val="000000">
                      <a:alpha val="43137"/>
                    </a:srgbClr>
                  </a:outerShdw>
                </a:effectLst>
                <a:latin typeface="Arial" charset="0"/>
                <a:cs typeface="Arial" charset="0"/>
              </a:rPr>
              <a:t>Romans 8:1</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46D8B2-A935-BFEB-5D1C-4CB778C50698}"/>
              </a:ext>
            </a:extLst>
          </p:cNvPr>
          <p:cNvPicPr>
            <a:picLocks noChangeAspect="1"/>
          </p:cNvPicPr>
          <p:nvPr/>
        </p:nvPicPr>
        <p:blipFill>
          <a:blip r:embed="rId2"/>
          <a:stretch>
            <a:fillRect/>
          </a:stretch>
        </p:blipFill>
        <p:spPr>
          <a:xfrm>
            <a:off x="417117" y="0"/>
            <a:ext cx="11357766" cy="685800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1C178254-C3DC-1F2A-3A8E-434CE2E15811}"/>
              </a:ext>
            </a:extLst>
          </p:cNvPr>
          <p:cNvSpPr>
            <a:spLocks noChangeArrowheads="1"/>
          </p:cNvSpPr>
          <p:nvPr/>
        </p:nvSpPr>
        <p:spPr bwMode="auto">
          <a:xfrm>
            <a:off x="293688" y="2209800"/>
            <a:ext cx="11604625" cy="2678113"/>
          </a:xfrm>
          <a:prstGeom prst="rect">
            <a:avLst/>
          </a:prstGeom>
          <a:noFill/>
          <a:ln w="9525">
            <a:noFill/>
            <a:miter lim="800000"/>
            <a:headEnd/>
            <a:tailEnd/>
          </a:ln>
        </p:spPr>
        <p:txBody>
          <a:bodyPr>
            <a:spAutoFit/>
          </a:bodyPr>
          <a:lstStyle/>
          <a:p>
            <a:pPr algn="ctr">
              <a:defRPr/>
            </a:pPr>
            <a:r>
              <a:rPr lang="en-US" sz="4400" dirty="0">
                <a:effectLst>
                  <a:outerShdw blurRad="38100" dist="38100" dir="2700000" algn="tl">
                    <a:srgbClr val="000000">
                      <a:alpha val="43137"/>
                    </a:srgbClr>
                  </a:outerShdw>
                </a:effectLst>
              </a:rPr>
              <a:t>I write these things to you who believe in the name of the Son of God that you may know that you have eternal life.</a:t>
            </a:r>
          </a:p>
          <a:p>
            <a:pPr algn="ctr">
              <a:defRPr/>
            </a:pPr>
            <a:r>
              <a:rPr lang="en-US" sz="3600" dirty="0">
                <a:effectLst>
                  <a:outerShdw blurRad="38100" dist="38100" dir="2700000" algn="tl">
                    <a:srgbClr val="000000">
                      <a:alpha val="43137"/>
                    </a:srgbClr>
                  </a:outerShdw>
                </a:effectLst>
                <a:latin typeface="Arial" charset="0"/>
                <a:cs typeface="Arial" charset="0"/>
              </a:rPr>
              <a:t>I John 5:13</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0966B40-A26B-DDC8-C01E-330366E7D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0EA97C-6AC7-EEC7-FE65-8B7F0AA9FCC8}"/>
              </a:ext>
            </a:extLst>
          </p:cNvPr>
          <p:cNvPicPr>
            <a:picLocks noChangeAspect="1"/>
          </p:cNvPicPr>
          <p:nvPr/>
        </p:nvPicPr>
        <p:blipFill>
          <a:blip r:embed="rId2"/>
          <a:stretch>
            <a:fillRect/>
          </a:stretch>
        </p:blipFill>
        <p:spPr>
          <a:xfrm>
            <a:off x="1394993" y="0"/>
            <a:ext cx="9402014" cy="685800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49AAA50-8EB4-C9BA-1C10-03F32CF7E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8F7E80-3B5A-4D70-181E-C89B8689B1BF}"/>
              </a:ext>
            </a:extLst>
          </p:cNvPr>
          <p:cNvPicPr>
            <a:picLocks noChangeAspect="1"/>
          </p:cNvPicPr>
          <p:nvPr/>
        </p:nvPicPr>
        <p:blipFill>
          <a:blip r:embed="rId2"/>
          <a:stretch>
            <a:fillRect/>
          </a:stretch>
        </p:blipFill>
        <p:spPr>
          <a:xfrm>
            <a:off x="469929" y="0"/>
            <a:ext cx="11252142" cy="685800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80CF33B-05C5-1C27-1A97-89E7ED653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E54D4E74-99EE-B4E2-F8B3-D942589D2506}"/>
              </a:ext>
            </a:extLst>
          </p:cNvPr>
          <p:cNvSpPr>
            <a:spLocks noChangeArrowheads="1"/>
          </p:cNvSpPr>
          <p:nvPr/>
        </p:nvSpPr>
        <p:spPr bwMode="auto">
          <a:xfrm>
            <a:off x="293688" y="1441450"/>
            <a:ext cx="11604625" cy="4032250"/>
          </a:xfrm>
          <a:prstGeom prst="rect">
            <a:avLst/>
          </a:prstGeom>
          <a:noFill/>
          <a:ln w="9525">
            <a:noFill/>
            <a:miter lim="800000"/>
            <a:headEnd/>
            <a:tailEnd/>
          </a:ln>
        </p:spPr>
        <p:txBody>
          <a:bodyPr>
            <a:spAutoFit/>
          </a:bodyPr>
          <a:lstStyle/>
          <a:p>
            <a:pPr algn="ctr">
              <a:defRPr/>
            </a:pPr>
            <a:r>
              <a:rPr lang="en-US" sz="4400" dirty="0">
                <a:effectLst>
                  <a:outerShdw blurRad="38100" dist="38100" dir="2700000" algn="tl">
                    <a:srgbClr val="000000">
                      <a:alpha val="43137"/>
                    </a:srgbClr>
                  </a:outerShdw>
                </a:effectLst>
              </a:rPr>
              <a:t>But we ought always to give thanks to God for you, brothers beloved by the Lord, because God chose you as the firstfruits to be saved, through sanctification by the Spirit and belief in the truth.</a:t>
            </a:r>
          </a:p>
          <a:p>
            <a:pPr algn="ctr">
              <a:defRPr/>
            </a:pPr>
            <a:r>
              <a:rPr lang="en-US" sz="3600" dirty="0">
                <a:effectLst>
                  <a:outerShdw blurRad="38100" dist="38100" dir="2700000" algn="tl">
                    <a:srgbClr val="000000">
                      <a:alpha val="43137"/>
                    </a:srgbClr>
                  </a:outerShdw>
                </a:effectLst>
                <a:latin typeface="Arial" charset="0"/>
                <a:cs typeface="Arial" charset="0"/>
              </a:rPr>
              <a:t>II Thessalonians 2:13</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 picture containing text&#10;&#10;Description automatically generated">
            <a:extLst>
              <a:ext uri="{FF2B5EF4-FFF2-40B4-BE49-F238E27FC236}">
                <a16:creationId xmlns:a16="http://schemas.microsoft.com/office/drawing/2014/main" id="{24EF26BB-EA2B-61D9-A30C-7BE9A09DE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245" t="12350" r="5022" b="56485"/>
          <a:stretch>
            <a:fillRect/>
          </a:stretch>
        </p:blipFill>
        <p:spPr bwMode="auto">
          <a:xfrm>
            <a:off x="2065338" y="101600"/>
            <a:ext cx="7983537"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 picture containing text&#10;&#10;Description automatically generated">
            <a:extLst>
              <a:ext uri="{FF2B5EF4-FFF2-40B4-BE49-F238E27FC236}">
                <a16:creationId xmlns:a16="http://schemas.microsoft.com/office/drawing/2014/main" id="{57AC3695-8734-5D83-12DB-172B2D47D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245" t="12350" r="5022" b="56485"/>
          <a:stretch>
            <a:fillRect/>
          </a:stretch>
        </p:blipFill>
        <p:spPr bwMode="auto">
          <a:xfrm>
            <a:off x="2065338" y="101600"/>
            <a:ext cx="7983537"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 descr="A picture containing text&#10;&#10;Description automatically generated">
            <a:extLst>
              <a:ext uri="{FF2B5EF4-FFF2-40B4-BE49-F238E27FC236}">
                <a16:creationId xmlns:a16="http://schemas.microsoft.com/office/drawing/2014/main" id="{D47C0528-7649-3AC3-AF86-A3F068ADD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9326" b="1518"/>
          <a:stretch>
            <a:fillRect/>
          </a:stretch>
        </p:blipFill>
        <p:spPr bwMode="auto">
          <a:xfrm>
            <a:off x="100013" y="5192713"/>
            <a:ext cx="1193323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56694EAD-5A6E-292A-9F56-8363EB428D95}"/>
              </a:ext>
            </a:extLst>
          </p:cNvPr>
          <p:cNvSpPr>
            <a:spLocks noChangeArrowheads="1"/>
          </p:cNvSpPr>
          <p:nvPr/>
        </p:nvSpPr>
        <p:spPr bwMode="auto">
          <a:xfrm>
            <a:off x="293688" y="2209800"/>
            <a:ext cx="11604625" cy="2676525"/>
          </a:xfrm>
          <a:prstGeom prst="rect">
            <a:avLst/>
          </a:prstGeom>
          <a:noFill/>
          <a:ln w="9525">
            <a:noFill/>
            <a:miter lim="800000"/>
            <a:headEnd/>
            <a:tailEnd/>
          </a:ln>
        </p:spPr>
        <p:txBody>
          <a:bodyPr>
            <a:spAutoFit/>
          </a:bodyPr>
          <a:lstStyle/>
          <a:p>
            <a:pPr algn="ctr">
              <a:defRPr/>
            </a:pPr>
            <a:r>
              <a:rPr lang="en-US" sz="4400" dirty="0">
                <a:effectLst>
                  <a:outerShdw blurRad="38100" dist="38100" dir="2700000" algn="tl">
                    <a:srgbClr val="000000">
                      <a:alpha val="43137"/>
                    </a:srgbClr>
                  </a:outerShdw>
                </a:effectLst>
              </a:rPr>
              <a:t>Therefore, if anyone is in Christ, he is a new creation. The old has passed away; behold, the new has come.</a:t>
            </a:r>
          </a:p>
          <a:p>
            <a:pPr algn="ctr">
              <a:defRPr/>
            </a:pPr>
            <a:r>
              <a:rPr lang="en-US" sz="3600" dirty="0">
                <a:effectLst>
                  <a:outerShdw blurRad="38100" dist="38100" dir="2700000" algn="tl">
                    <a:srgbClr val="000000">
                      <a:alpha val="43137"/>
                    </a:srgbClr>
                  </a:outerShdw>
                </a:effectLst>
                <a:latin typeface="Arial" charset="0"/>
                <a:cs typeface="Arial" charset="0"/>
              </a:rPr>
              <a:t>II Corinthians 5:17</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25CDA-CAEB-28F8-3CB2-F75582CC5FE3}"/>
              </a:ext>
            </a:extLst>
          </p:cNvPr>
          <p:cNvPicPr>
            <a:picLocks noChangeAspect="1"/>
          </p:cNvPicPr>
          <p:nvPr/>
        </p:nvPicPr>
        <p:blipFill>
          <a:blip r:embed="rId2"/>
          <a:stretch>
            <a:fillRect/>
          </a:stretch>
        </p:blipFill>
        <p:spPr>
          <a:xfrm>
            <a:off x="469929" y="0"/>
            <a:ext cx="11252142" cy="685800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6D451A4F-D1D5-0A3E-CCB3-770C720FAD0B}"/>
              </a:ext>
            </a:extLst>
          </p:cNvPr>
          <p:cNvSpPr>
            <a:spLocks noChangeArrowheads="1"/>
          </p:cNvSpPr>
          <p:nvPr/>
        </p:nvSpPr>
        <p:spPr bwMode="auto">
          <a:xfrm>
            <a:off x="293688" y="2547938"/>
            <a:ext cx="11604625" cy="2001837"/>
          </a:xfrm>
          <a:prstGeom prst="rect">
            <a:avLst/>
          </a:prstGeom>
          <a:noFill/>
          <a:ln w="9525">
            <a:noFill/>
            <a:miter lim="800000"/>
            <a:headEnd/>
            <a:tailEnd/>
          </a:ln>
        </p:spPr>
        <p:txBody>
          <a:bodyPr>
            <a:spAutoFit/>
          </a:bodyPr>
          <a:lstStyle/>
          <a:p>
            <a:pPr algn="ctr">
              <a:defRPr/>
            </a:pPr>
            <a:r>
              <a:rPr lang="en-US" sz="4400" dirty="0">
                <a:effectLst>
                  <a:outerShdw blurRad="38100" dist="38100" dir="2700000" algn="tl">
                    <a:srgbClr val="000000">
                      <a:alpha val="43137"/>
                    </a:srgbClr>
                  </a:outerShdw>
                </a:effectLst>
              </a:rPr>
              <a:t>And do not get drunk with wine, for that is debauchery, but be filled with the Spirit.</a:t>
            </a:r>
          </a:p>
          <a:p>
            <a:pPr algn="ctr">
              <a:defRPr/>
            </a:pPr>
            <a:r>
              <a:rPr lang="en-US" sz="3600" dirty="0">
                <a:effectLst>
                  <a:outerShdw blurRad="38100" dist="38100" dir="2700000" algn="tl">
                    <a:srgbClr val="000000">
                      <a:alpha val="43137"/>
                    </a:srgbClr>
                  </a:outerShdw>
                </a:effectLst>
                <a:latin typeface="Arial" charset="0"/>
                <a:cs typeface="Arial" charset="0"/>
              </a:rPr>
              <a:t>Ephesians 5:18</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942B8F-37C8-3ACE-E32A-4C76324A0415}"/>
              </a:ext>
            </a:extLst>
          </p:cNvPr>
          <p:cNvPicPr>
            <a:picLocks noChangeAspect="1"/>
          </p:cNvPicPr>
          <p:nvPr/>
        </p:nvPicPr>
        <p:blipFill>
          <a:blip r:embed="rId2"/>
          <a:stretch>
            <a:fillRect/>
          </a:stretch>
        </p:blipFill>
        <p:spPr>
          <a:xfrm>
            <a:off x="469929" y="0"/>
            <a:ext cx="11252142" cy="6858000"/>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F88BC256-0C64-DBC7-115C-3EA583A49184}"/>
              </a:ext>
            </a:extLst>
          </p:cNvPr>
          <p:cNvSpPr>
            <a:spLocks noChangeArrowheads="1"/>
          </p:cNvSpPr>
          <p:nvPr/>
        </p:nvSpPr>
        <p:spPr bwMode="auto">
          <a:xfrm>
            <a:off x="293688" y="723900"/>
            <a:ext cx="11604625" cy="5386388"/>
          </a:xfrm>
          <a:prstGeom prst="rect">
            <a:avLst/>
          </a:prstGeom>
          <a:noFill/>
          <a:ln w="9525">
            <a:noFill/>
            <a:miter lim="800000"/>
            <a:headEnd/>
            <a:tailEnd/>
          </a:ln>
        </p:spPr>
        <p:txBody>
          <a:bodyPr>
            <a:spAutoFit/>
          </a:bodyPr>
          <a:lstStyle/>
          <a:p>
            <a:pPr algn="ctr">
              <a:defRPr/>
            </a:pPr>
            <a:r>
              <a:rPr lang="en-US" sz="4400" dirty="0">
                <a:effectLst>
                  <a:outerShdw blurRad="38100" dist="38100" dir="2700000" algn="tl">
                    <a:srgbClr val="000000">
                      <a:alpha val="43137"/>
                    </a:srgbClr>
                  </a:outerShdw>
                </a:effectLst>
              </a:rPr>
              <a:t>Abide in Me, and I in you. As the branch cannot bear fruit by itself, unless it abides in the vine, neither can you, unless you abide in Me. If you keep My commandments, you will abide in My love, just as I have kept My Father’s commandments and abide in His love.</a:t>
            </a:r>
          </a:p>
          <a:p>
            <a:pPr algn="ctr">
              <a:defRPr/>
            </a:pPr>
            <a:r>
              <a:rPr lang="en-US" sz="3600" dirty="0">
                <a:effectLst>
                  <a:outerShdw blurRad="38100" dist="38100" dir="2700000" algn="tl">
                    <a:srgbClr val="000000">
                      <a:alpha val="43137"/>
                    </a:srgbClr>
                  </a:outerShdw>
                </a:effectLst>
                <a:latin typeface="Arial" charset="0"/>
                <a:cs typeface="Arial" charset="0"/>
              </a:rPr>
              <a:t>John 15:4, 10</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36583-EE24-5B61-F7E6-4E3C6B43A334}"/>
              </a:ext>
            </a:extLst>
          </p:cNvPr>
          <p:cNvPicPr>
            <a:picLocks noChangeAspect="1"/>
          </p:cNvPicPr>
          <p:nvPr/>
        </p:nvPicPr>
        <p:blipFill>
          <a:blip r:embed="rId2"/>
          <a:stretch>
            <a:fillRect/>
          </a:stretch>
        </p:blipFill>
        <p:spPr>
          <a:xfrm>
            <a:off x="469929" y="0"/>
            <a:ext cx="11252142" cy="685800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E5FEA-3B69-0C54-CC85-03D487BD6393}"/>
              </a:ext>
            </a:extLst>
          </p:cNvPr>
          <p:cNvPicPr>
            <a:picLocks noChangeAspect="1"/>
          </p:cNvPicPr>
          <p:nvPr/>
        </p:nvPicPr>
        <p:blipFill>
          <a:blip r:embed="rId2"/>
          <a:stretch>
            <a:fillRect/>
          </a:stretch>
        </p:blipFill>
        <p:spPr>
          <a:xfrm>
            <a:off x="5053153" y="0"/>
            <a:ext cx="2085694" cy="6858000"/>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C61C2AAB-791B-0E58-A64C-E9E6EE39BA4D}"/>
              </a:ext>
            </a:extLst>
          </p:cNvPr>
          <p:cNvSpPr>
            <a:spLocks noChangeArrowheads="1"/>
          </p:cNvSpPr>
          <p:nvPr/>
        </p:nvSpPr>
        <p:spPr bwMode="auto">
          <a:xfrm>
            <a:off x="293688" y="2457450"/>
            <a:ext cx="11604625" cy="2000250"/>
          </a:xfrm>
          <a:prstGeom prst="rect">
            <a:avLst/>
          </a:prstGeom>
          <a:noFill/>
          <a:ln w="9525">
            <a:noFill/>
            <a:miter lim="800000"/>
            <a:headEnd/>
            <a:tailEnd/>
          </a:ln>
        </p:spPr>
        <p:txBody>
          <a:bodyPr>
            <a:spAutoFit/>
          </a:bodyPr>
          <a:lstStyle/>
          <a:p>
            <a:pPr algn="ctr">
              <a:defRPr/>
            </a:pPr>
            <a:r>
              <a:rPr lang="en-US" sz="4400" dirty="0">
                <a:effectLst>
                  <a:outerShdw blurRad="38100" dist="38100" dir="2700000" algn="tl">
                    <a:srgbClr val="000000">
                      <a:alpha val="43137"/>
                    </a:srgbClr>
                  </a:outerShdw>
                </a:effectLst>
              </a:rPr>
              <a:t>Have nothing to do with irreverent, silly myths. Rather train yourself for godliness.</a:t>
            </a:r>
          </a:p>
          <a:p>
            <a:pPr algn="ctr">
              <a:defRPr/>
            </a:pPr>
            <a:r>
              <a:rPr lang="en-US" sz="3600" dirty="0">
                <a:effectLst>
                  <a:outerShdw blurRad="38100" dist="38100" dir="2700000" algn="tl">
                    <a:srgbClr val="000000">
                      <a:alpha val="43137"/>
                    </a:srgbClr>
                  </a:outerShdw>
                </a:effectLst>
                <a:latin typeface="Arial" charset="0"/>
                <a:cs typeface="Arial" charset="0"/>
              </a:rPr>
              <a:t>I Timothy 4:7</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D8FAB-8047-3EAF-65F2-E58EC9E8A5A3}"/>
              </a:ext>
            </a:extLst>
          </p:cNvPr>
          <p:cNvPicPr>
            <a:picLocks noChangeAspect="1"/>
          </p:cNvPicPr>
          <p:nvPr/>
        </p:nvPicPr>
        <p:blipFill>
          <a:blip r:embed="rId2"/>
          <a:stretch>
            <a:fillRect/>
          </a:stretch>
        </p:blipFill>
        <p:spPr>
          <a:xfrm>
            <a:off x="469929" y="0"/>
            <a:ext cx="11252142" cy="6858000"/>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5C0AE0B7-2724-82FF-30C2-D21BFC60CAC9}"/>
              </a:ext>
            </a:extLst>
          </p:cNvPr>
          <p:cNvSpPr>
            <a:spLocks noChangeArrowheads="1"/>
          </p:cNvSpPr>
          <p:nvPr/>
        </p:nvSpPr>
        <p:spPr bwMode="auto">
          <a:xfrm>
            <a:off x="293688" y="723900"/>
            <a:ext cx="11604625" cy="5386388"/>
          </a:xfrm>
          <a:prstGeom prst="rect">
            <a:avLst/>
          </a:prstGeom>
          <a:noFill/>
          <a:ln w="9525">
            <a:noFill/>
            <a:miter lim="800000"/>
            <a:headEnd/>
            <a:tailEnd/>
          </a:ln>
        </p:spPr>
        <p:txBody>
          <a:bodyPr>
            <a:spAutoFit/>
          </a:bodyPr>
          <a:lstStyle/>
          <a:p>
            <a:pPr algn="ctr">
              <a:defRPr/>
            </a:pPr>
            <a:r>
              <a:rPr lang="en-US" sz="4400" dirty="0">
                <a:effectLst>
                  <a:outerShdw blurRad="38100" dist="38100" dir="2700000" algn="tl">
                    <a:srgbClr val="000000">
                      <a:alpha val="43137"/>
                    </a:srgbClr>
                  </a:outerShdw>
                </a:effectLst>
              </a:rPr>
              <a:t>For I delight in the law of God, in my inner being, but I see in my members another law waging war against the law of my mind and making me captive to the law of sin that dwells in my members. Wretched man that I am! Who will deliver me from this body of death?</a:t>
            </a:r>
          </a:p>
          <a:p>
            <a:pPr algn="ctr">
              <a:defRPr/>
            </a:pPr>
            <a:r>
              <a:rPr lang="en-US" sz="3600" dirty="0">
                <a:effectLst>
                  <a:outerShdw blurRad="38100" dist="38100" dir="2700000" algn="tl">
                    <a:srgbClr val="000000">
                      <a:alpha val="43137"/>
                    </a:srgbClr>
                  </a:outerShdw>
                </a:effectLst>
                <a:latin typeface="Arial" charset="0"/>
                <a:cs typeface="Arial" charset="0"/>
              </a:rPr>
              <a:t>Romans 7:21-25</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FD9DF-BEC3-520E-5935-5A103ECB4EBD}"/>
              </a:ext>
            </a:extLst>
          </p:cNvPr>
          <p:cNvPicPr>
            <a:picLocks noChangeAspect="1"/>
          </p:cNvPicPr>
          <p:nvPr/>
        </p:nvPicPr>
        <p:blipFill>
          <a:blip r:embed="rId2"/>
          <a:stretch>
            <a:fillRect/>
          </a:stretch>
        </p:blipFill>
        <p:spPr>
          <a:xfrm>
            <a:off x="2598935" y="0"/>
            <a:ext cx="6994130" cy="6858000"/>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2B9B25E-4478-FF2D-5410-C276F3E5A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8A9B5-2415-0F02-C06F-95FFEF4AE6A5}"/>
              </a:ext>
            </a:extLst>
          </p:cNvPr>
          <p:cNvPicPr>
            <a:picLocks noChangeAspect="1"/>
          </p:cNvPicPr>
          <p:nvPr/>
        </p:nvPicPr>
        <p:blipFill>
          <a:blip r:embed="rId2"/>
          <a:stretch>
            <a:fillRect/>
          </a:stretch>
        </p:blipFill>
        <p:spPr>
          <a:xfrm>
            <a:off x="0" y="1169523"/>
            <a:ext cx="12192000" cy="4518954"/>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0851B905-0B5C-38AA-3798-0D82EA2BA7D9}"/>
              </a:ext>
            </a:extLst>
          </p:cNvPr>
          <p:cNvSpPr>
            <a:spLocks noChangeArrowheads="1"/>
          </p:cNvSpPr>
          <p:nvPr/>
        </p:nvSpPr>
        <p:spPr bwMode="auto">
          <a:xfrm>
            <a:off x="293688" y="1774825"/>
            <a:ext cx="11604625" cy="3354388"/>
          </a:xfrm>
          <a:prstGeom prst="rect">
            <a:avLst/>
          </a:prstGeom>
          <a:noFill/>
          <a:ln w="9525">
            <a:noFill/>
            <a:miter lim="800000"/>
            <a:headEnd/>
            <a:tailEnd/>
          </a:ln>
        </p:spPr>
        <p:txBody>
          <a:bodyPr>
            <a:spAutoFit/>
          </a:bodyPr>
          <a:lstStyle/>
          <a:p>
            <a:pPr algn="ctr">
              <a:defRPr/>
            </a:pPr>
            <a:r>
              <a:rPr lang="en-US" sz="4400" dirty="0">
                <a:effectLst>
                  <a:outerShdw blurRad="38100" dist="38100" dir="2700000" algn="tl">
                    <a:srgbClr val="000000">
                      <a:alpha val="43137"/>
                    </a:srgbClr>
                  </a:outerShdw>
                </a:effectLst>
              </a:rPr>
              <a:t>Beloved, we are God’s children now, and what we will be has not yet appeared; but we know that when He appears we shall be like Him, because we shall see Him as He is.</a:t>
            </a:r>
          </a:p>
          <a:p>
            <a:pPr algn="ctr">
              <a:defRPr/>
            </a:pPr>
            <a:r>
              <a:rPr lang="en-US" sz="3600" dirty="0">
                <a:effectLst>
                  <a:outerShdw blurRad="38100" dist="38100" dir="2700000" algn="tl">
                    <a:srgbClr val="000000">
                      <a:alpha val="43137"/>
                    </a:srgbClr>
                  </a:outerShdw>
                </a:effectLst>
                <a:latin typeface="Arial" charset="0"/>
                <a:cs typeface="Arial" charset="0"/>
              </a:rPr>
              <a:t>I John 3:2</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133ACAC-758D-D5DD-09B2-0F4D9D85D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234E2871-F9EC-821D-53A5-6EF3DE0500A1}"/>
              </a:ext>
            </a:extLst>
          </p:cNvPr>
          <p:cNvSpPr>
            <a:spLocks noChangeArrowheads="1"/>
          </p:cNvSpPr>
          <p:nvPr/>
        </p:nvSpPr>
        <p:spPr bwMode="auto">
          <a:xfrm>
            <a:off x="293688" y="1987550"/>
            <a:ext cx="11604625" cy="2830513"/>
          </a:xfrm>
          <a:prstGeom prst="rect">
            <a:avLst/>
          </a:prstGeom>
          <a:noFill/>
          <a:ln w="9525">
            <a:noFill/>
            <a:miter lim="800000"/>
            <a:headEnd/>
            <a:tailEnd/>
          </a:ln>
        </p:spPr>
        <p:txBody>
          <a:bodyPr>
            <a:spAutoFit/>
          </a:bodyPr>
          <a:lstStyle/>
          <a:p>
            <a:pPr algn="ctr">
              <a:defRPr/>
            </a:pPr>
            <a:r>
              <a:rPr lang="en-US" sz="5400" dirty="0">
                <a:effectLst>
                  <a:outerShdw blurRad="38100" dist="38100" dir="2700000" algn="tl">
                    <a:srgbClr val="000000">
                      <a:alpha val="43137"/>
                    </a:srgbClr>
                  </a:outerShdw>
                </a:effectLst>
              </a:rPr>
              <a:t>Man’s Point of View</a:t>
            </a:r>
          </a:p>
          <a:p>
            <a:pPr algn="ctr">
              <a:defRPr/>
            </a:pPr>
            <a:r>
              <a:rPr lang="en-US" sz="4400" dirty="0">
                <a:effectLst>
                  <a:outerShdw blurRad="38100" dist="38100" dir="2700000" algn="tl">
                    <a:srgbClr val="000000">
                      <a:alpha val="43137"/>
                    </a:srgbClr>
                  </a:outerShdw>
                </a:effectLst>
              </a:rPr>
              <a:t>…the righteousness of God through faith in Jesus Christ for all who believe. </a:t>
            </a:r>
          </a:p>
          <a:p>
            <a:pPr algn="ctr">
              <a:defRPr/>
            </a:pPr>
            <a:r>
              <a:rPr lang="en-US" sz="3600" dirty="0">
                <a:effectLst>
                  <a:outerShdw blurRad="38100" dist="38100" dir="2700000" algn="tl">
                    <a:srgbClr val="000000">
                      <a:alpha val="43137"/>
                    </a:srgbClr>
                  </a:outerShdw>
                </a:effectLst>
                <a:latin typeface="Arial" charset="0"/>
                <a:cs typeface="Arial" charset="0"/>
              </a:rPr>
              <a:t>Romans 3:22</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00EAF916-E2FA-585E-EF10-5FE502537504}"/>
              </a:ext>
            </a:extLst>
          </p:cNvPr>
          <p:cNvSpPr>
            <a:spLocks noChangeArrowheads="1"/>
          </p:cNvSpPr>
          <p:nvPr/>
        </p:nvSpPr>
        <p:spPr bwMode="auto">
          <a:xfrm>
            <a:off x="293688" y="325438"/>
            <a:ext cx="11604625" cy="6216650"/>
          </a:xfrm>
          <a:prstGeom prst="rect">
            <a:avLst/>
          </a:prstGeom>
          <a:noFill/>
          <a:ln w="9525">
            <a:noFill/>
            <a:miter lim="800000"/>
            <a:headEnd/>
            <a:tailEnd/>
          </a:ln>
        </p:spPr>
        <p:txBody>
          <a:bodyPr>
            <a:spAutoFit/>
          </a:bodyPr>
          <a:lstStyle/>
          <a:p>
            <a:pPr algn="ctr">
              <a:defRPr/>
            </a:pPr>
            <a:r>
              <a:rPr lang="en-US" sz="5400" dirty="0">
                <a:effectLst>
                  <a:outerShdw blurRad="38100" dist="38100" dir="2700000" algn="tl">
                    <a:srgbClr val="000000">
                      <a:alpha val="43137"/>
                    </a:srgbClr>
                  </a:outerShdw>
                </a:effectLst>
              </a:rPr>
              <a:t>God’s Point of View</a:t>
            </a:r>
          </a:p>
          <a:p>
            <a:pPr algn="ctr">
              <a:defRPr/>
            </a:pPr>
            <a:r>
              <a:rPr lang="en-US" sz="4400" dirty="0">
                <a:effectLst>
                  <a:outerShdw blurRad="38100" dist="38100" dir="2700000" algn="tl">
                    <a:srgbClr val="000000">
                      <a:alpha val="43137"/>
                    </a:srgbClr>
                  </a:outerShdw>
                </a:effectLst>
              </a:rPr>
              <a:t>For those whom He foreknew He also predestined to be conformed to the image of His Son, in order that He might be the firstborn among many brothers. And those whom He predestined He also called, and those whom He called He also justified, and those whom He justified He also glorified. </a:t>
            </a:r>
          </a:p>
          <a:p>
            <a:pPr algn="ctr">
              <a:defRPr/>
            </a:pPr>
            <a:r>
              <a:rPr lang="en-US" sz="3600" dirty="0">
                <a:effectLst>
                  <a:outerShdw blurRad="38100" dist="38100" dir="2700000" algn="tl">
                    <a:srgbClr val="000000">
                      <a:alpha val="43137"/>
                    </a:srgbClr>
                  </a:outerShdw>
                </a:effectLst>
                <a:latin typeface="Arial" charset="0"/>
                <a:cs typeface="Arial" charset="0"/>
              </a:rPr>
              <a:t>Romans 8:29-30</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EBB90301-8B71-43D8-B9E3-C615563E8F7C}"/>
              </a:ext>
            </a:extLst>
          </p:cNvPr>
          <p:cNvSpPr>
            <a:spLocks noChangeArrowheads="1"/>
          </p:cNvSpPr>
          <p:nvPr/>
        </p:nvSpPr>
        <p:spPr bwMode="auto">
          <a:xfrm>
            <a:off x="293688" y="1027113"/>
            <a:ext cx="11604625" cy="4864100"/>
          </a:xfrm>
          <a:prstGeom prst="rect">
            <a:avLst/>
          </a:prstGeom>
          <a:noFill/>
          <a:ln w="9525">
            <a:noFill/>
            <a:miter lim="800000"/>
            <a:headEnd/>
            <a:tailEnd/>
          </a:ln>
        </p:spPr>
        <p:txBody>
          <a:bodyPr>
            <a:spAutoFit/>
          </a:bodyPr>
          <a:lstStyle/>
          <a:p>
            <a:pPr algn="ctr">
              <a:defRPr/>
            </a:pPr>
            <a:r>
              <a:rPr lang="en-US" sz="5400" dirty="0">
                <a:effectLst>
                  <a:outerShdw blurRad="38100" dist="38100" dir="2700000" algn="tl">
                    <a:srgbClr val="000000">
                      <a:alpha val="43137"/>
                    </a:srgbClr>
                  </a:outerShdw>
                </a:effectLst>
              </a:rPr>
              <a:t>Only Two Destinies</a:t>
            </a:r>
          </a:p>
          <a:p>
            <a:pPr algn="ctr">
              <a:defRPr/>
            </a:pPr>
            <a:r>
              <a:rPr lang="en-US" sz="4400" dirty="0">
                <a:effectLst>
                  <a:outerShdw blurRad="38100" dist="38100" dir="2700000" algn="tl">
                    <a:srgbClr val="000000">
                      <a:alpha val="43137"/>
                    </a:srgbClr>
                  </a:outerShdw>
                </a:effectLst>
              </a:rPr>
              <a:t>Enter by the narrow gate. For the gate is wide and the way is easy that leads to destruction, and those who enter by it are many. </a:t>
            </a:r>
            <a:r>
              <a:rPr lang="en-US" baseline="30000" dirty="0"/>
              <a:t>	</a:t>
            </a:r>
            <a:r>
              <a:rPr lang="en-US" sz="4400" dirty="0">
                <a:effectLst>
                  <a:outerShdw blurRad="38100" dist="38100" dir="2700000" algn="tl">
                    <a:srgbClr val="000000">
                      <a:alpha val="43137"/>
                    </a:srgbClr>
                  </a:outerShdw>
                </a:effectLst>
              </a:rPr>
              <a:t>For the gate is narrow and the way is hard that leads to life, and those who find it are few.</a:t>
            </a:r>
          </a:p>
          <a:p>
            <a:pPr algn="ctr">
              <a:defRPr/>
            </a:pPr>
            <a:r>
              <a:rPr lang="en-US" sz="3600" dirty="0">
                <a:effectLst>
                  <a:outerShdw blurRad="38100" dist="38100" dir="2700000" algn="tl">
                    <a:srgbClr val="000000">
                      <a:alpha val="43137"/>
                    </a:srgbClr>
                  </a:outerShdw>
                </a:effectLst>
                <a:latin typeface="Arial" charset="0"/>
                <a:cs typeface="Arial" charset="0"/>
              </a:rPr>
              <a:t>Matthew 7:13, 14</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41192-0490-4D7E-DB34-4C41C657EA8D}"/>
              </a:ext>
            </a:extLst>
          </p:cNvPr>
          <p:cNvPicPr>
            <a:picLocks noChangeAspect="1"/>
          </p:cNvPicPr>
          <p:nvPr/>
        </p:nvPicPr>
        <p:blipFill>
          <a:blip r:embed="rId2"/>
          <a:stretch>
            <a:fillRect/>
          </a:stretch>
        </p:blipFill>
        <p:spPr>
          <a:xfrm>
            <a:off x="417117" y="0"/>
            <a:ext cx="11357766" cy="685800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5%">
            <a:extLst>
              <a:ext uri="{FF2B5EF4-FFF2-40B4-BE49-F238E27FC236}">
                <a16:creationId xmlns:a16="http://schemas.microsoft.com/office/drawing/2014/main" id="{4CB954AE-9E47-4A58-BA1E-662E686F1BC8}"/>
              </a:ext>
            </a:extLst>
          </p:cNvPr>
          <p:cNvSpPr>
            <a:spLocks noChangeArrowheads="1"/>
          </p:cNvSpPr>
          <p:nvPr/>
        </p:nvSpPr>
        <p:spPr bwMode="auto">
          <a:xfrm>
            <a:off x="293688" y="774700"/>
            <a:ext cx="11604625" cy="5386388"/>
          </a:xfrm>
          <a:prstGeom prst="rect">
            <a:avLst/>
          </a:prstGeom>
          <a:noFill/>
          <a:ln w="9525">
            <a:noFill/>
            <a:miter lim="800000"/>
            <a:headEnd/>
            <a:tailEnd/>
          </a:ln>
        </p:spPr>
        <p:txBody>
          <a:bodyPr>
            <a:spAutoFit/>
          </a:bodyPr>
          <a:lstStyle/>
          <a:p>
            <a:pPr algn="ctr">
              <a:defRPr/>
            </a:pPr>
            <a:r>
              <a:rPr lang="en-US" sz="4400" dirty="0">
                <a:effectLst>
                  <a:outerShdw blurRad="38100" dist="38100" dir="2700000" algn="tl">
                    <a:srgbClr val="000000">
                      <a:alpha val="43137"/>
                    </a:srgbClr>
                  </a:outerShdw>
                </a:effectLst>
              </a:rPr>
              <a:t>But God, being rich in mercy, because of the great love with which He loved us, even when we were dead in our trespasses, made us alive together with Christ – by grace you have been saved – and raised us up with Him and seated us with Him in the heavenly places in Christ Jesus.</a:t>
            </a:r>
          </a:p>
          <a:p>
            <a:pPr algn="ctr">
              <a:defRPr/>
            </a:pPr>
            <a:r>
              <a:rPr lang="en-US" sz="3600" dirty="0">
                <a:effectLst>
                  <a:outerShdw blurRad="38100" dist="38100" dir="2700000" algn="tl">
                    <a:srgbClr val="000000">
                      <a:alpha val="43137"/>
                    </a:srgbClr>
                  </a:outerShdw>
                </a:effectLst>
                <a:latin typeface="Arial" charset="0"/>
                <a:cs typeface="Arial" charset="0"/>
              </a:rPr>
              <a:t>Ephesians 2:4-6</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1670E3-6605-5E9F-9331-22EF71A282FC}"/>
              </a:ext>
            </a:extLst>
          </p:cNvPr>
          <p:cNvPicPr>
            <a:picLocks noChangeAspect="1"/>
          </p:cNvPicPr>
          <p:nvPr/>
        </p:nvPicPr>
        <p:blipFill>
          <a:blip r:embed="rId2"/>
          <a:stretch>
            <a:fillRect/>
          </a:stretch>
        </p:blipFill>
        <p:spPr>
          <a:xfrm>
            <a:off x="417117" y="0"/>
            <a:ext cx="11357766" cy="6858000"/>
          </a:xfrm>
          <a:prstGeom prst="rect">
            <a:avLst/>
          </a:prstGeom>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69827</TotalTime>
  <Words>588</Words>
  <Application>Microsoft Macintosh PowerPoint</Application>
  <PresentationFormat>Widescreen</PresentationFormat>
  <Paragraphs>48</Paragraphs>
  <Slides>38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Corbel</vt:lpstr>
      <vt:lpstr>Wingdings 2</vt:lpstr>
      <vt:lpstr>Wingdings</vt:lpstr>
      <vt:lpstr>Wingdings 3</vt:lpstr>
      <vt:lpstr>Calibri</vt:lpstr>
      <vt:lpstr>Module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Houghton;#5_II Thess 2_1-12</dc:creator>
  <cp:lastModifiedBy>Jonathan Dirrim</cp:lastModifiedBy>
  <cp:revision>4608</cp:revision>
  <cp:lastPrinted>2019-07-25T18:26:00Z</cp:lastPrinted>
  <dcterms:created xsi:type="dcterms:W3CDTF">2015-05-18T15:35:39Z</dcterms:created>
  <dcterms:modified xsi:type="dcterms:W3CDTF">2022-08-10T21:15:19Z</dcterms:modified>
</cp:coreProperties>
</file>